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slideLayouts/slideLayout32.xml" ContentType="application/vnd.openxmlformats-officedocument.presentationml.slideLayout+xml"/>
  <Override PartName="/ppt/theme/theme32.xml" ContentType="application/vnd.openxmlformats-officedocument.theme+xml"/>
  <Override PartName="/ppt/slideLayouts/slideLayout33.xml" ContentType="application/vnd.openxmlformats-officedocument.presentationml.slideLayout+xml"/>
  <Override PartName="/ppt/theme/theme33.xml" ContentType="application/vnd.openxmlformats-officedocument.theme+xml"/>
  <Override PartName="/ppt/theme/theme3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  <p:sldMasterId id="2147483696" r:id="rId24"/>
    <p:sldMasterId id="2147483698" r:id="rId25"/>
    <p:sldMasterId id="2147483700" r:id="rId26"/>
    <p:sldMasterId id="2147483702" r:id="rId27"/>
    <p:sldMasterId id="2147483704" r:id="rId28"/>
    <p:sldMasterId id="2147483706" r:id="rId29"/>
    <p:sldMasterId id="2147483708" r:id="rId30"/>
    <p:sldMasterId id="2147483710" r:id="rId31"/>
    <p:sldMasterId id="2147483712" r:id="rId32"/>
    <p:sldMasterId id="2147483714" r:id="rId33"/>
  </p:sldMasterIdLst>
  <p:notesMasterIdLst>
    <p:notesMasterId r:id="rId55"/>
  </p:notesMasterIdLst>
  <p:sldIdLst>
    <p:sldId id="256" r:id="rId34"/>
    <p:sldId id="259" r:id="rId35"/>
    <p:sldId id="282" r:id="rId36"/>
    <p:sldId id="274" r:id="rId37"/>
    <p:sldId id="280" r:id="rId38"/>
    <p:sldId id="281" r:id="rId39"/>
    <p:sldId id="260" r:id="rId40"/>
    <p:sldId id="261" r:id="rId41"/>
    <p:sldId id="275" r:id="rId42"/>
    <p:sldId id="284" r:id="rId43"/>
    <p:sldId id="283" r:id="rId44"/>
    <p:sldId id="262" r:id="rId45"/>
    <p:sldId id="266" r:id="rId46"/>
    <p:sldId id="264" r:id="rId47"/>
    <p:sldId id="285" r:id="rId48"/>
    <p:sldId id="272" r:id="rId49"/>
    <p:sldId id="273" r:id="rId50"/>
    <p:sldId id="267" r:id="rId51"/>
    <p:sldId id="276" r:id="rId52"/>
    <p:sldId id="269" r:id="rId53"/>
    <p:sldId id="277" r:id="rId5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>
        <p:scale>
          <a:sx n="86" d="100"/>
          <a:sy n="86" d="100"/>
        </p:scale>
        <p:origin x="136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6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.xml"/><Relationship Id="rId42" Type="http://schemas.openxmlformats.org/officeDocument/2006/relationships/slide" Target="slides/slide9.xml"/><Relationship Id="rId47" Type="http://schemas.openxmlformats.org/officeDocument/2006/relationships/slide" Target="slides/slide14.xml"/><Relationship Id="rId50" Type="http://schemas.openxmlformats.org/officeDocument/2006/relationships/slide" Target="slides/slide17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" Target="slides/slide5.xml"/><Relationship Id="rId46" Type="http://schemas.openxmlformats.org/officeDocument/2006/relationships/slide" Target="slides/slide13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Master" Target="slideMasters/slideMaster29.xml"/><Relationship Id="rId41" Type="http://schemas.openxmlformats.org/officeDocument/2006/relationships/slide" Target="slides/slide8.xml"/><Relationship Id="rId54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4.xml"/><Relationship Id="rId40" Type="http://schemas.openxmlformats.org/officeDocument/2006/relationships/slide" Target="slides/slide7.xml"/><Relationship Id="rId45" Type="http://schemas.openxmlformats.org/officeDocument/2006/relationships/slide" Target="slides/slide12.xml"/><Relationship Id="rId53" Type="http://schemas.openxmlformats.org/officeDocument/2006/relationships/slide" Target="slides/slide20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3.xml"/><Relationship Id="rId49" Type="http://schemas.openxmlformats.org/officeDocument/2006/relationships/slide" Target="slides/slide16.xml"/><Relationship Id="rId57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11.xml"/><Relationship Id="rId52" Type="http://schemas.openxmlformats.org/officeDocument/2006/relationships/slide" Target="slides/slide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2.xml"/><Relationship Id="rId43" Type="http://schemas.openxmlformats.org/officeDocument/2006/relationships/slide" Target="slides/slide10.xml"/><Relationship Id="rId48" Type="http://schemas.openxmlformats.org/officeDocument/2006/relationships/slide" Target="slides/slide15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3CA0B-328A-47CC-AEAE-AED13CD5348E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ADC01-A116-4C4B-A49F-208196941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40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DC01-A116-4C4B-A49F-2081969413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14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DC01-A116-4C4B-A49F-2081969413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72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DC01-A116-4C4B-A49F-2081969413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22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13160" y="753840"/>
            <a:ext cx="410364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713160" y="753840"/>
            <a:ext cx="410364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713160" y="753840"/>
            <a:ext cx="410364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1"/>
          <p:cNvSpPr>
            <a:spLocks noGrp="1"/>
          </p:cNvSpPr>
          <p:nvPr>
            <p:ph type="title"/>
          </p:nvPr>
        </p:nvSpPr>
        <p:spPr>
          <a:xfrm>
            <a:off x="713160" y="753840"/>
            <a:ext cx="410364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13160" y="630720"/>
            <a:ext cx="4142160" cy="219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28" name="Google Shape;11;p2"/>
          <p:cNvGrpSpPr/>
          <p:nvPr/>
        </p:nvGrpSpPr>
        <p:grpSpPr>
          <a:xfrm>
            <a:off x="-1986120" y="-2678040"/>
            <a:ext cx="12760920" cy="9508680"/>
            <a:chOff x="-1986120" y="-2678040"/>
            <a:chExt cx="12760920" cy="9508680"/>
          </a:xfrm>
        </p:grpSpPr>
        <p:sp>
          <p:nvSpPr>
            <p:cNvPr id="2" name="Google Shape;12;p2"/>
            <p:cNvSpPr/>
            <p:nvPr/>
          </p:nvSpPr>
          <p:spPr>
            <a:xfrm rot="16200000">
              <a:off x="-1557720" y="3327480"/>
              <a:ext cx="3074760" cy="3931200"/>
            </a:xfrm>
            <a:custGeom>
              <a:avLst/>
              <a:gdLst>
                <a:gd name="textAreaLeft" fmla="*/ 0 w 3074760"/>
                <a:gd name="textAreaRight" fmla="*/ 3075120 w 3074760"/>
                <a:gd name="textAreaTop" fmla="*/ 0 h 3931200"/>
                <a:gd name="textAreaBottom" fmla="*/ 3931560 h 393120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" name="Google Shape;13;p2"/>
            <p:cNvSpPr/>
            <p:nvPr/>
          </p:nvSpPr>
          <p:spPr>
            <a:xfrm rot="4323000">
              <a:off x="6893280" y="-2574720"/>
              <a:ext cx="3074760" cy="3931200"/>
            </a:xfrm>
            <a:custGeom>
              <a:avLst/>
              <a:gdLst>
                <a:gd name="textAreaLeft" fmla="*/ 0 w 3074760"/>
                <a:gd name="textAreaRight" fmla="*/ 3075120 w 3074760"/>
                <a:gd name="textAreaTop" fmla="*/ 0 h 3931200"/>
                <a:gd name="textAreaBottom" fmla="*/ 3931560 h 393120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4" name="Google Shape;14;p2"/>
          <p:cNvGrpSpPr/>
          <p:nvPr/>
        </p:nvGrpSpPr>
        <p:grpSpPr>
          <a:xfrm>
            <a:off x="3044520" y="444960"/>
            <a:ext cx="5522040" cy="4257720"/>
            <a:chOff x="3044520" y="444960"/>
            <a:chExt cx="5522040" cy="4257720"/>
          </a:xfrm>
        </p:grpSpPr>
        <p:grpSp>
          <p:nvGrpSpPr>
            <p:cNvPr id="5" name="Google Shape;15;p2"/>
            <p:cNvGrpSpPr/>
            <p:nvPr/>
          </p:nvGrpSpPr>
          <p:grpSpPr>
            <a:xfrm>
              <a:off x="4441320" y="444960"/>
              <a:ext cx="188280" cy="188640"/>
              <a:chOff x="4441320" y="444960"/>
              <a:chExt cx="188280" cy="188640"/>
            </a:xfrm>
          </p:grpSpPr>
          <p:sp>
            <p:nvSpPr>
              <p:cNvPr id="6" name="Google Shape;16;p2"/>
              <p:cNvSpPr/>
              <p:nvPr/>
            </p:nvSpPr>
            <p:spPr>
              <a:xfrm>
                <a:off x="4511520" y="5338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" name="Google Shape;17;p2"/>
              <p:cNvSpPr/>
              <p:nvPr/>
            </p:nvSpPr>
            <p:spPr>
              <a:xfrm>
                <a:off x="4580640" y="5338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" name="Google Shape;18;p2"/>
              <p:cNvSpPr/>
              <p:nvPr/>
            </p:nvSpPr>
            <p:spPr>
              <a:xfrm>
                <a:off x="4441320" y="5338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" name="Google Shape;19;p2"/>
              <p:cNvSpPr/>
              <p:nvPr/>
            </p:nvSpPr>
            <p:spPr>
              <a:xfrm>
                <a:off x="4528440" y="5162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" name="Google Shape;20;p2"/>
              <p:cNvSpPr/>
              <p:nvPr/>
            </p:nvSpPr>
            <p:spPr>
              <a:xfrm>
                <a:off x="4528440" y="58572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" name="Google Shape;21;p2"/>
              <p:cNvSpPr/>
              <p:nvPr/>
            </p:nvSpPr>
            <p:spPr>
              <a:xfrm>
                <a:off x="4528440" y="4449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2" name="Google Shape;22;p2"/>
            <p:cNvGrpSpPr/>
            <p:nvPr/>
          </p:nvGrpSpPr>
          <p:grpSpPr>
            <a:xfrm>
              <a:off x="8378280" y="851040"/>
              <a:ext cx="188280" cy="188640"/>
              <a:chOff x="8378280" y="851040"/>
              <a:chExt cx="188280" cy="188640"/>
            </a:xfrm>
          </p:grpSpPr>
          <p:sp>
            <p:nvSpPr>
              <p:cNvPr id="13" name="Google Shape;23;p2"/>
              <p:cNvSpPr/>
              <p:nvPr/>
            </p:nvSpPr>
            <p:spPr>
              <a:xfrm>
                <a:off x="8448840" y="9396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" name="Google Shape;24;p2"/>
              <p:cNvSpPr/>
              <p:nvPr/>
            </p:nvSpPr>
            <p:spPr>
              <a:xfrm>
                <a:off x="8517600" y="9396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5" name="Google Shape;25;p2"/>
              <p:cNvSpPr/>
              <p:nvPr/>
            </p:nvSpPr>
            <p:spPr>
              <a:xfrm>
                <a:off x="8378280" y="9396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6" name="Google Shape;26;p2"/>
              <p:cNvSpPr/>
              <p:nvPr/>
            </p:nvSpPr>
            <p:spPr>
              <a:xfrm>
                <a:off x="8465400" y="9223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" name="Google Shape;27;p2"/>
              <p:cNvSpPr/>
              <p:nvPr/>
            </p:nvSpPr>
            <p:spPr>
              <a:xfrm>
                <a:off x="8465400" y="9918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8" name="Google Shape;28;p2"/>
              <p:cNvSpPr/>
              <p:nvPr/>
            </p:nvSpPr>
            <p:spPr>
              <a:xfrm>
                <a:off x="8465400" y="8510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9" name="Google Shape;29;p2"/>
            <p:cNvGrpSpPr/>
            <p:nvPr/>
          </p:nvGrpSpPr>
          <p:grpSpPr>
            <a:xfrm>
              <a:off x="3044520" y="4514040"/>
              <a:ext cx="187920" cy="188640"/>
              <a:chOff x="3044520" y="4514040"/>
              <a:chExt cx="187920" cy="188640"/>
            </a:xfrm>
          </p:grpSpPr>
          <p:sp>
            <p:nvSpPr>
              <p:cNvPr id="20" name="Google Shape;30;p2"/>
              <p:cNvSpPr/>
              <p:nvPr/>
            </p:nvSpPr>
            <p:spPr>
              <a:xfrm>
                <a:off x="3114720" y="46029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1" name="Google Shape;31;p2"/>
              <p:cNvSpPr/>
              <p:nvPr/>
            </p:nvSpPr>
            <p:spPr>
              <a:xfrm>
                <a:off x="3183480" y="46029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2" name="Google Shape;32;p2"/>
              <p:cNvSpPr/>
              <p:nvPr/>
            </p:nvSpPr>
            <p:spPr>
              <a:xfrm>
                <a:off x="3044520" y="46029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" name="Google Shape;33;p2"/>
              <p:cNvSpPr/>
              <p:nvPr/>
            </p:nvSpPr>
            <p:spPr>
              <a:xfrm>
                <a:off x="3131640" y="45853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4" name="Google Shape;34;p2"/>
              <p:cNvSpPr/>
              <p:nvPr/>
            </p:nvSpPr>
            <p:spPr>
              <a:xfrm>
                <a:off x="3131640" y="46548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5" name="Google Shape;35;p2"/>
              <p:cNvSpPr/>
              <p:nvPr/>
            </p:nvSpPr>
            <p:spPr>
              <a:xfrm>
                <a:off x="3131640" y="45140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360760" y="1550160"/>
            <a:ext cx="2838240" cy="1080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255" name="Google Shape;558;p19"/>
          <p:cNvGrpSpPr/>
          <p:nvPr/>
        </p:nvGrpSpPr>
        <p:grpSpPr>
          <a:xfrm>
            <a:off x="-1251000" y="-1383480"/>
            <a:ext cx="12123360" cy="8462880"/>
            <a:chOff x="-1251000" y="-1383480"/>
            <a:chExt cx="12123360" cy="8462880"/>
          </a:xfrm>
        </p:grpSpPr>
        <p:sp>
          <p:nvSpPr>
            <p:cNvPr id="256" name="Google Shape;559;p19"/>
            <p:cNvSpPr/>
            <p:nvPr/>
          </p:nvSpPr>
          <p:spPr>
            <a:xfrm rot="8640000" flipH="1">
              <a:off x="-672120" y="3964320"/>
              <a:ext cx="2064600" cy="2639880"/>
            </a:xfrm>
            <a:custGeom>
              <a:avLst/>
              <a:gdLst>
                <a:gd name="textAreaLeft" fmla="*/ -360 w 2064600"/>
                <a:gd name="textAreaRight" fmla="*/ 206460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57" name="Google Shape;560;p19"/>
            <p:cNvSpPr/>
            <p:nvPr/>
          </p:nvSpPr>
          <p:spPr>
            <a:xfrm rot="2215800" flipH="1">
              <a:off x="8221680" y="-46080"/>
              <a:ext cx="2064600" cy="2639880"/>
            </a:xfrm>
            <a:custGeom>
              <a:avLst/>
              <a:gdLst>
                <a:gd name="textAreaLeft" fmla="*/ -360 w 2064600"/>
                <a:gd name="textAreaRight" fmla="*/ 206460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58" name="Google Shape;561;p19"/>
            <p:cNvSpPr/>
            <p:nvPr/>
          </p:nvSpPr>
          <p:spPr>
            <a:xfrm rot="1717800">
              <a:off x="6779880" y="-62244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59" name="Google Shape;562;p19"/>
            <p:cNvSpPr/>
            <p:nvPr/>
          </p:nvSpPr>
          <p:spPr>
            <a:xfrm rot="9868200">
              <a:off x="-1029600" y="445932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260" name="Google Shape;563;p19"/>
          <p:cNvGrpSpPr/>
          <p:nvPr/>
        </p:nvGrpSpPr>
        <p:grpSpPr>
          <a:xfrm>
            <a:off x="417960" y="539640"/>
            <a:ext cx="7449480" cy="4068720"/>
            <a:chOff x="417960" y="539640"/>
            <a:chExt cx="7449480" cy="4068720"/>
          </a:xfrm>
        </p:grpSpPr>
        <p:grpSp>
          <p:nvGrpSpPr>
            <p:cNvPr id="261" name="Google Shape;564;p19"/>
            <p:cNvGrpSpPr/>
            <p:nvPr/>
          </p:nvGrpSpPr>
          <p:grpSpPr>
            <a:xfrm>
              <a:off x="417960" y="3939120"/>
              <a:ext cx="187920" cy="188640"/>
              <a:chOff x="417960" y="3939120"/>
              <a:chExt cx="187920" cy="188640"/>
            </a:xfrm>
          </p:grpSpPr>
          <p:sp>
            <p:nvSpPr>
              <p:cNvPr id="262" name="Google Shape;565;p19"/>
              <p:cNvSpPr/>
              <p:nvPr/>
            </p:nvSpPr>
            <p:spPr>
              <a:xfrm>
                <a:off x="488160" y="40276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63" name="Google Shape;566;p19"/>
              <p:cNvSpPr/>
              <p:nvPr/>
            </p:nvSpPr>
            <p:spPr>
              <a:xfrm>
                <a:off x="556920" y="40276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64" name="Google Shape;567;p19"/>
              <p:cNvSpPr/>
              <p:nvPr/>
            </p:nvSpPr>
            <p:spPr>
              <a:xfrm>
                <a:off x="417960" y="40276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65" name="Google Shape;568;p19"/>
              <p:cNvSpPr/>
              <p:nvPr/>
            </p:nvSpPr>
            <p:spPr>
              <a:xfrm>
                <a:off x="505080" y="40104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66" name="Google Shape;569;p19"/>
              <p:cNvSpPr/>
              <p:nvPr/>
            </p:nvSpPr>
            <p:spPr>
              <a:xfrm>
                <a:off x="505080" y="40798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67" name="Google Shape;570;p19"/>
              <p:cNvSpPr/>
              <p:nvPr/>
            </p:nvSpPr>
            <p:spPr>
              <a:xfrm>
                <a:off x="505080" y="39391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268" name="Google Shape;571;p19"/>
            <p:cNvGrpSpPr/>
            <p:nvPr/>
          </p:nvGrpSpPr>
          <p:grpSpPr>
            <a:xfrm>
              <a:off x="1356120" y="4419720"/>
              <a:ext cx="188280" cy="188640"/>
              <a:chOff x="1356120" y="4419720"/>
              <a:chExt cx="188280" cy="188640"/>
            </a:xfrm>
          </p:grpSpPr>
          <p:sp>
            <p:nvSpPr>
              <p:cNvPr id="269" name="Google Shape;572;p19"/>
              <p:cNvSpPr/>
              <p:nvPr/>
            </p:nvSpPr>
            <p:spPr>
              <a:xfrm>
                <a:off x="1426320" y="45082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70" name="Google Shape;573;p19"/>
              <p:cNvSpPr/>
              <p:nvPr/>
            </p:nvSpPr>
            <p:spPr>
              <a:xfrm>
                <a:off x="1495440" y="45082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71" name="Google Shape;574;p19"/>
              <p:cNvSpPr/>
              <p:nvPr/>
            </p:nvSpPr>
            <p:spPr>
              <a:xfrm>
                <a:off x="1356120" y="45082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72" name="Google Shape;575;p19"/>
              <p:cNvSpPr/>
              <p:nvPr/>
            </p:nvSpPr>
            <p:spPr>
              <a:xfrm>
                <a:off x="1443240" y="44910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73" name="Google Shape;576;p19"/>
              <p:cNvSpPr/>
              <p:nvPr/>
            </p:nvSpPr>
            <p:spPr>
              <a:xfrm>
                <a:off x="1443240" y="45604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74" name="Google Shape;577;p19"/>
              <p:cNvSpPr/>
              <p:nvPr/>
            </p:nvSpPr>
            <p:spPr>
              <a:xfrm>
                <a:off x="1443240" y="44197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275" name="Google Shape;578;p19"/>
            <p:cNvGrpSpPr/>
            <p:nvPr/>
          </p:nvGrpSpPr>
          <p:grpSpPr>
            <a:xfrm>
              <a:off x="6841440" y="539640"/>
              <a:ext cx="187920" cy="188280"/>
              <a:chOff x="6841440" y="539640"/>
              <a:chExt cx="187920" cy="188280"/>
            </a:xfrm>
          </p:grpSpPr>
          <p:sp>
            <p:nvSpPr>
              <p:cNvPr id="276" name="Google Shape;579;p19"/>
              <p:cNvSpPr/>
              <p:nvPr/>
            </p:nvSpPr>
            <p:spPr>
              <a:xfrm>
                <a:off x="6911640" y="6282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77" name="Google Shape;580;p19"/>
              <p:cNvSpPr/>
              <p:nvPr/>
            </p:nvSpPr>
            <p:spPr>
              <a:xfrm>
                <a:off x="6980400" y="6282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78" name="Google Shape;581;p19"/>
              <p:cNvSpPr/>
              <p:nvPr/>
            </p:nvSpPr>
            <p:spPr>
              <a:xfrm>
                <a:off x="6841440" y="6282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79" name="Google Shape;582;p19"/>
              <p:cNvSpPr/>
              <p:nvPr/>
            </p:nvSpPr>
            <p:spPr>
              <a:xfrm>
                <a:off x="6928560" y="6109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80" name="Google Shape;583;p19"/>
              <p:cNvSpPr/>
              <p:nvPr/>
            </p:nvSpPr>
            <p:spPr>
              <a:xfrm>
                <a:off x="6928560" y="68004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81" name="Google Shape;584;p19"/>
              <p:cNvSpPr/>
              <p:nvPr/>
            </p:nvSpPr>
            <p:spPr>
              <a:xfrm>
                <a:off x="6928560" y="5396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282" name="Google Shape;585;p19"/>
            <p:cNvGrpSpPr/>
            <p:nvPr/>
          </p:nvGrpSpPr>
          <p:grpSpPr>
            <a:xfrm>
              <a:off x="7679520" y="912240"/>
              <a:ext cx="187920" cy="188640"/>
              <a:chOff x="7679520" y="912240"/>
              <a:chExt cx="187920" cy="188640"/>
            </a:xfrm>
          </p:grpSpPr>
          <p:sp>
            <p:nvSpPr>
              <p:cNvPr id="283" name="Google Shape;586;p19"/>
              <p:cNvSpPr/>
              <p:nvPr/>
            </p:nvSpPr>
            <p:spPr>
              <a:xfrm>
                <a:off x="7749720" y="10008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84" name="Google Shape;587;p19"/>
              <p:cNvSpPr/>
              <p:nvPr/>
            </p:nvSpPr>
            <p:spPr>
              <a:xfrm>
                <a:off x="7818480" y="10008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85" name="Google Shape;588;p19"/>
              <p:cNvSpPr/>
              <p:nvPr/>
            </p:nvSpPr>
            <p:spPr>
              <a:xfrm>
                <a:off x="7679520" y="10008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86" name="Google Shape;589;p19"/>
              <p:cNvSpPr/>
              <p:nvPr/>
            </p:nvSpPr>
            <p:spPr>
              <a:xfrm>
                <a:off x="7766640" y="9835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87" name="Google Shape;590;p19"/>
              <p:cNvSpPr/>
              <p:nvPr/>
            </p:nvSpPr>
            <p:spPr>
              <a:xfrm>
                <a:off x="7766640" y="10530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88" name="Google Shape;591;p19"/>
              <p:cNvSpPr/>
              <p:nvPr/>
            </p:nvSpPr>
            <p:spPr>
              <a:xfrm>
                <a:off x="7766640" y="9122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290" name="Google Shape;595;p20"/>
          <p:cNvGrpSpPr/>
          <p:nvPr/>
        </p:nvGrpSpPr>
        <p:grpSpPr>
          <a:xfrm>
            <a:off x="1601640" y="828360"/>
            <a:ext cx="6996600" cy="4123080"/>
            <a:chOff x="1601640" y="828360"/>
            <a:chExt cx="6996600" cy="4123080"/>
          </a:xfrm>
        </p:grpSpPr>
        <p:grpSp>
          <p:nvGrpSpPr>
            <p:cNvPr id="291" name="Google Shape;596;p20"/>
            <p:cNvGrpSpPr/>
            <p:nvPr/>
          </p:nvGrpSpPr>
          <p:grpSpPr>
            <a:xfrm>
              <a:off x="8410320" y="1617480"/>
              <a:ext cx="187920" cy="188640"/>
              <a:chOff x="8410320" y="1617480"/>
              <a:chExt cx="187920" cy="188640"/>
            </a:xfrm>
          </p:grpSpPr>
          <p:sp>
            <p:nvSpPr>
              <p:cNvPr id="292" name="Google Shape;597;p20"/>
              <p:cNvSpPr/>
              <p:nvPr/>
            </p:nvSpPr>
            <p:spPr>
              <a:xfrm>
                <a:off x="8480520" y="17064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93" name="Google Shape;598;p20"/>
              <p:cNvSpPr/>
              <p:nvPr/>
            </p:nvSpPr>
            <p:spPr>
              <a:xfrm>
                <a:off x="8549280" y="17064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94" name="Google Shape;599;p20"/>
              <p:cNvSpPr/>
              <p:nvPr/>
            </p:nvSpPr>
            <p:spPr>
              <a:xfrm>
                <a:off x="8410320" y="17064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95" name="Google Shape;600;p20"/>
              <p:cNvSpPr/>
              <p:nvPr/>
            </p:nvSpPr>
            <p:spPr>
              <a:xfrm>
                <a:off x="8497440" y="16887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96" name="Google Shape;601;p20"/>
              <p:cNvSpPr/>
              <p:nvPr/>
            </p:nvSpPr>
            <p:spPr>
              <a:xfrm>
                <a:off x="8497440" y="175824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97" name="Google Shape;602;p20"/>
              <p:cNvSpPr/>
              <p:nvPr/>
            </p:nvSpPr>
            <p:spPr>
              <a:xfrm>
                <a:off x="8497440" y="16174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298" name="Google Shape;603;p20"/>
            <p:cNvGrpSpPr/>
            <p:nvPr/>
          </p:nvGrpSpPr>
          <p:grpSpPr>
            <a:xfrm>
              <a:off x="2103840" y="4763160"/>
              <a:ext cx="187920" cy="188280"/>
              <a:chOff x="2103840" y="4763160"/>
              <a:chExt cx="187920" cy="188280"/>
            </a:xfrm>
          </p:grpSpPr>
          <p:sp>
            <p:nvSpPr>
              <p:cNvPr id="299" name="Google Shape;604;p20"/>
              <p:cNvSpPr/>
              <p:nvPr/>
            </p:nvSpPr>
            <p:spPr>
              <a:xfrm>
                <a:off x="2174040" y="48517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00" name="Google Shape;605;p20"/>
              <p:cNvSpPr/>
              <p:nvPr/>
            </p:nvSpPr>
            <p:spPr>
              <a:xfrm>
                <a:off x="2242800" y="48517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01" name="Google Shape;606;p20"/>
              <p:cNvSpPr/>
              <p:nvPr/>
            </p:nvSpPr>
            <p:spPr>
              <a:xfrm>
                <a:off x="2103840" y="485172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02" name="Google Shape;607;p20"/>
              <p:cNvSpPr/>
              <p:nvPr/>
            </p:nvSpPr>
            <p:spPr>
              <a:xfrm>
                <a:off x="2190960" y="48344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03" name="Google Shape;608;p20"/>
              <p:cNvSpPr/>
              <p:nvPr/>
            </p:nvSpPr>
            <p:spPr>
              <a:xfrm>
                <a:off x="2190960" y="490356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04" name="Google Shape;609;p20"/>
              <p:cNvSpPr/>
              <p:nvPr/>
            </p:nvSpPr>
            <p:spPr>
              <a:xfrm>
                <a:off x="2190960" y="47631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305" name="Google Shape;610;p20"/>
            <p:cNvGrpSpPr/>
            <p:nvPr/>
          </p:nvGrpSpPr>
          <p:grpSpPr>
            <a:xfrm>
              <a:off x="1601640" y="4608720"/>
              <a:ext cx="188280" cy="188280"/>
              <a:chOff x="1601640" y="4608720"/>
              <a:chExt cx="188280" cy="188280"/>
            </a:xfrm>
          </p:grpSpPr>
          <p:sp>
            <p:nvSpPr>
              <p:cNvPr id="306" name="Google Shape;611;p20"/>
              <p:cNvSpPr/>
              <p:nvPr/>
            </p:nvSpPr>
            <p:spPr>
              <a:xfrm>
                <a:off x="1672200" y="46972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07" name="Google Shape;612;p20"/>
              <p:cNvSpPr/>
              <p:nvPr/>
            </p:nvSpPr>
            <p:spPr>
              <a:xfrm>
                <a:off x="1740960" y="46972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08" name="Google Shape;613;p20"/>
              <p:cNvSpPr/>
              <p:nvPr/>
            </p:nvSpPr>
            <p:spPr>
              <a:xfrm>
                <a:off x="1601640" y="46972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09" name="Google Shape;614;p20"/>
              <p:cNvSpPr/>
              <p:nvPr/>
            </p:nvSpPr>
            <p:spPr>
              <a:xfrm>
                <a:off x="1689120" y="46800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0" name="Google Shape;615;p20"/>
              <p:cNvSpPr/>
              <p:nvPr/>
            </p:nvSpPr>
            <p:spPr>
              <a:xfrm>
                <a:off x="1689120" y="474912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1" name="Google Shape;616;p20"/>
              <p:cNvSpPr/>
              <p:nvPr/>
            </p:nvSpPr>
            <p:spPr>
              <a:xfrm>
                <a:off x="1689120" y="46087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312" name="Google Shape;617;p20"/>
            <p:cNvGrpSpPr/>
            <p:nvPr/>
          </p:nvGrpSpPr>
          <p:grpSpPr>
            <a:xfrm>
              <a:off x="7931880" y="828360"/>
              <a:ext cx="188280" cy="188640"/>
              <a:chOff x="7931880" y="828360"/>
              <a:chExt cx="188280" cy="188640"/>
            </a:xfrm>
          </p:grpSpPr>
          <p:sp>
            <p:nvSpPr>
              <p:cNvPr id="313" name="Google Shape;618;p20"/>
              <p:cNvSpPr/>
              <p:nvPr/>
            </p:nvSpPr>
            <p:spPr>
              <a:xfrm>
                <a:off x="8002440" y="9169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4" name="Google Shape;619;p20"/>
              <p:cNvSpPr/>
              <p:nvPr/>
            </p:nvSpPr>
            <p:spPr>
              <a:xfrm>
                <a:off x="8071200" y="9169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5" name="Google Shape;620;p20"/>
              <p:cNvSpPr/>
              <p:nvPr/>
            </p:nvSpPr>
            <p:spPr>
              <a:xfrm>
                <a:off x="7931880" y="91692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6" name="Google Shape;621;p20"/>
              <p:cNvSpPr/>
              <p:nvPr/>
            </p:nvSpPr>
            <p:spPr>
              <a:xfrm>
                <a:off x="8019000" y="8996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7" name="Google Shape;622;p20"/>
              <p:cNvSpPr/>
              <p:nvPr/>
            </p:nvSpPr>
            <p:spPr>
              <a:xfrm>
                <a:off x="8019000" y="96912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8" name="Google Shape;623;p20"/>
              <p:cNvSpPr/>
              <p:nvPr/>
            </p:nvSpPr>
            <p:spPr>
              <a:xfrm>
                <a:off x="8019000" y="8283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319" name="Google Shape;624;p20"/>
          <p:cNvGrpSpPr/>
          <p:nvPr/>
        </p:nvGrpSpPr>
        <p:grpSpPr>
          <a:xfrm>
            <a:off x="-1311480" y="-1987560"/>
            <a:ext cx="11986560" cy="9746280"/>
            <a:chOff x="-1311480" y="-1987560"/>
            <a:chExt cx="11986560" cy="9746280"/>
          </a:xfrm>
        </p:grpSpPr>
        <p:sp>
          <p:nvSpPr>
            <p:cNvPr id="320" name="Google Shape;625;p20"/>
            <p:cNvSpPr/>
            <p:nvPr/>
          </p:nvSpPr>
          <p:spPr>
            <a:xfrm rot="20028600" flipH="1">
              <a:off x="8133480" y="-780480"/>
              <a:ext cx="2064600" cy="2639880"/>
            </a:xfrm>
            <a:custGeom>
              <a:avLst/>
              <a:gdLst>
                <a:gd name="textAreaLeft" fmla="*/ -360 w 2064600"/>
                <a:gd name="textAreaRight" fmla="*/ 206460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21" name="Google Shape;626;p20"/>
            <p:cNvSpPr/>
            <p:nvPr/>
          </p:nvSpPr>
          <p:spPr>
            <a:xfrm rot="12402600">
              <a:off x="6073920" y="-126504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algn="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22" name="Google Shape;627;p20"/>
            <p:cNvSpPr/>
            <p:nvPr/>
          </p:nvSpPr>
          <p:spPr>
            <a:xfrm rot="2474400">
              <a:off x="-183960" y="463788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23" name="Google Shape;628;p20"/>
            <p:cNvSpPr/>
            <p:nvPr/>
          </p:nvSpPr>
          <p:spPr>
            <a:xfrm rot="8752800" flipH="1">
              <a:off x="-748800" y="4111920"/>
              <a:ext cx="2064600" cy="2639880"/>
            </a:xfrm>
            <a:custGeom>
              <a:avLst/>
              <a:gdLst>
                <a:gd name="textAreaLeft" fmla="*/ -360 w 2064600"/>
                <a:gd name="textAreaRight" fmla="*/ 206460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645080" y="3025800"/>
            <a:ext cx="3785400" cy="1229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7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25" name="PlaceHolder 2"/>
          <p:cNvSpPr>
            <a:spLocks noGrp="1"/>
          </p:cNvSpPr>
          <p:nvPr>
            <p:ph type="title"/>
          </p:nvPr>
        </p:nvSpPr>
        <p:spPr>
          <a:xfrm>
            <a:off x="4645080" y="2373120"/>
            <a:ext cx="1621440" cy="65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700" b="0" strike="noStrike" spc="-1">
                <a:solidFill>
                  <a:schemeClr val="dk1"/>
                </a:solidFill>
                <a:latin typeface="Plus Jakarta Sans ExtraBold"/>
                <a:ea typeface="Plus Jakarta Sans ExtraBold"/>
              </a:rPr>
              <a:t>xx%</a:t>
            </a:r>
            <a:endParaRPr lang="fr-FR" sz="37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326" name="Google Shape;40;p3"/>
          <p:cNvGrpSpPr/>
          <p:nvPr/>
        </p:nvGrpSpPr>
        <p:grpSpPr>
          <a:xfrm>
            <a:off x="-1506960" y="-2240280"/>
            <a:ext cx="12706920" cy="10474920"/>
            <a:chOff x="-1506960" y="-2240280"/>
            <a:chExt cx="12706920" cy="10474920"/>
          </a:xfrm>
        </p:grpSpPr>
        <p:sp>
          <p:nvSpPr>
            <p:cNvPr id="327" name="Google Shape;41;p3"/>
            <p:cNvSpPr/>
            <p:nvPr/>
          </p:nvSpPr>
          <p:spPr>
            <a:xfrm rot="953400">
              <a:off x="6283080" y="-1026720"/>
              <a:ext cx="4294440" cy="2322720"/>
            </a:xfrm>
            <a:custGeom>
              <a:avLst/>
              <a:gdLst>
                <a:gd name="textAreaLeft" fmla="*/ 0 w 4294440"/>
                <a:gd name="textAreaRight" fmla="*/ 4294800 w 4294440"/>
                <a:gd name="textAreaTop" fmla="*/ 0 h 2322720"/>
                <a:gd name="textAreaBottom" fmla="*/ 2323080 h 2322720"/>
              </a:gdLst>
              <a:ahLst/>
              <a:cxnLst/>
              <a:rect l="textAreaLeft" t="textAreaTop" r="textAreaRight" b="textAreaBottom"/>
              <a:pathLst>
                <a:path w="749" h="940">
                  <a:moveTo>
                    <a:pt x="523" y="343"/>
                  </a:moveTo>
                  <a:cubicBezTo>
                    <a:pt x="445" y="317"/>
                    <a:pt x="491" y="0"/>
                    <a:pt x="364" y="0"/>
                  </a:cubicBezTo>
                  <a:cubicBezTo>
                    <a:pt x="237" y="0"/>
                    <a:pt x="251" y="362"/>
                    <a:pt x="212" y="363"/>
                  </a:cubicBezTo>
                  <a:cubicBezTo>
                    <a:pt x="173" y="365"/>
                    <a:pt x="159" y="210"/>
                    <a:pt x="104" y="217"/>
                  </a:cubicBezTo>
                  <a:cubicBezTo>
                    <a:pt x="48" y="224"/>
                    <a:pt x="0" y="470"/>
                    <a:pt x="0" y="470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0" y="470"/>
                    <a:pt x="48" y="716"/>
                    <a:pt x="104" y="723"/>
                  </a:cubicBezTo>
                  <a:cubicBezTo>
                    <a:pt x="159" y="730"/>
                    <a:pt x="173" y="574"/>
                    <a:pt x="212" y="576"/>
                  </a:cubicBezTo>
                  <a:cubicBezTo>
                    <a:pt x="251" y="578"/>
                    <a:pt x="237" y="939"/>
                    <a:pt x="364" y="939"/>
                  </a:cubicBezTo>
                  <a:cubicBezTo>
                    <a:pt x="491" y="940"/>
                    <a:pt x="445" y="623"/>
                    <a:pt x="523" y="596"/>
                  </a:cubicBezTo>
                  <a:cubicBezTo>
                    <a:pt x="601" y="570"/>
                    <a:pt x="749" y="636"/>
                    <a:pt x="749" y="470"/>
                  </a:cubicBezTo>
                  <a:cubicBezTo>
                    <a:pt x="749" y="304"/>
                    <a:pt x="601" y="370"/>
                    <a:pt x="523" y="343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28" name="Google Shape;42;p3"/>
            <p:cNvSpPr/>
            <p:nvPr/>
          </p:nvSpPr>
          <p:spPr>
            <a:xfrm rot="20984400" flipH="1">
              <a:off x="7799760" y="-1997640"/>
              <a:ext cx="3074760" cy="3931560"/>
            </a:xfrm>
            <a:custGeom>
              <a:avLst/>
              <a:gdLst>
                <a:gd name="textAreaLeft" fmla="*/ -360 w 3074760"/>
                <a:gd name="textAreaRight" fmla="*/ 3074760 w 3074760"/>
                <a:gd name="textAreaTop" fmla="*/ 0 h 3931560"/>
                <a:gd name="textAreaBottom" fmla="*/ 3931920 h 393156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29" name="Google Shape;43;p3"/>
            <p:cNvSpPr/>
            <p:nvPr/>
          </p:nvSpPr>
          <p:spPr>
            <a:xfrm rot="9311400" flipH="1">
              <a:off x="-824760" y="3840120"/>
              <a:ext cx="3074760" cy="3930840"/>
            </a:xfrm>
            <a:custGeom>
              <a:avLst/>
              <a:gdLst>
                <a:gd name="textAreaLeft" fmla="*/ -360 w 3074760"/>
                <a:gd name="textAreaRight" fmla="*/ 3074760 w 3074760"/>
                <a:gd name="textAreaTop" fmla="*/ 0 h 3930840"/>
                <a:gd name="textAreaBottom" fmla="*/ 3931200 h 393084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330" name="Google Shape;44;p3"/>
          <p:cNvGrpSpPr/>
          <p:nvPr/>
        </p:nvGrpSpPr>
        <p:grpSpPr>
          <a:xfrm>
            <a:off x="1060200" y="653760"/>
            <a:ext cx="7558920" cy="3928680"/>
            <a:chOff x="1060200" y="653760"/>
            <a:chExt cx="7558920" cy="3928680"/>
          </a:xfrm>
        </p:grpSpPr>
        <p:grpSp>
          <p:nvGrpSpPr>
            <p:cNvPr id="331" name="Google Shape;45;p3"/>
            <p:cNvGrpSpPr/>
            <p:nvPr/>
          </p:nvGrpSpPr>
          <p:grpSpPr>
            <a:xfrm>
              <a:off x="6834960" y="653760"/>
              <a:ext cx="188280" cy="188640"/>
              <a:chOff x="6834960" y="653760"/>
              <a:chExt cx="188280" cy="188640"/>
            </a:xfrm>
          </p:grpSpPr>
          <p:sp>
            <p:nvSpPr>
              <p:cNvPr id="332" name="Google Shape;46;p3"/>
              <p:cNvSpPr/>
              <p:nvPr/>
            </p:nvSpPr>
            <p:spPr>
              <a:xfrm>
                <a:off x="6905160" y="7426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3" name="Google Shape;47;p3"/>
              <p:cNvSpPr/>
              <p:nvPr/>
            </p:nvSpPr>
            <p:spPr>
              <a:xfrm>
                <a:off x="6974280" y="7426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4" name="Google Shape;48;p3"/>
              <p:cNvSpPr/>
              <p:nvPr/>
            </p:nvSpPr>
            <p:spPr>
              <a:xfrm>
                <a:off x="6834960" y="7426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5" name="Google Shape;49;p3"/>
              <p:cNvSpPr/>
              <p:nvPr/>
            </p:nvSpPr>
            <p:spPr>
              <a:xfrm>
                <a:off x="6922080" y="7250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6" name="Google Shape;50;p3"/>
              <p:cNvSpPr/>
              <p:nvPr/>
            </p:nvSpPr>
            <p:spPr>
              <a:xfrm>
                <a:off x="6922080" y="79452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7" name="Google Shape;51;p3"/>
              <p:cNvSpPr/>
              <p:nvPr/>
            </p:nvSpPr>
            <p:spPr>
              <a:xfrm>
                <a:off x="6922080" y="6537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338" name="Google Shape;52;p3"/>
            <p:cNvGrpSpPr/>
            <p:nvPr/>
          </p:nvGrpSpPr>
          <p:grpSpPr>
            <a:xfrm>
              <a:off x="2989440" y="4393800"/>
              <a:ext cx="188280" cy="188640"/>
              <a:chOff x="2989440" y="4393800"/>
              <a:chExt cx="188280" cy="188640"/>
            </a:xfrm>
          </p:grpSpPr>
          <p:sp>
            <p:nvSpPr>
              <p:cNvPr id="339" name="Google Shape;53;p3"/>
              <p:cNvSpPr/>
              <p:nvPr/>
            </p:nvSpPr>
            <p:spPr>
              <a:xfrm>
                <a:off x="3059640" y="44823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0" name="Google Shape;54;p3"/>
              <p:cNvSpPr/>
              <p:nvPr/>
            </p:nvSpPr>
            <p:spPr>
              <a:xfrm>
                <a:off x="3128760" y="44823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1" name="Google Shape;55;p3"/>
              <p:cNvSpPr/>
              <p:nvPr/>
            </p:nvSpPr>
            <p:spPr>
              <a:xfrm>
                <a:off x="2989440" y="44823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2" name="Google Shape;56;p3"/>
              <p:cNvSpPr/>
              <p:nvPr/>
            </p:nvSpPr>
            <p:spPr>
              <a:xfrm>
                <a:off x="3076560" y="44650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3" name="Google Shape;57;p3"/>
              <p:cNvSpPr/>
              <p:nvPr/>
            </p:nvSpPr>
            <p:spPr>
              <a:xfrm>
                <a:off x="3076560" y="453456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4" name="Google Shape;58;p3"/>
              <p:cNvSpPr/>
              <p:nvPr/>
            </p:nvSpPr>
            <p:spPr>
              <a:xfrm>
                <a:off x="3076560" y="43938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345" name="Google Shape;59;p3"/>
            <p:cNvGrpSpPr/>
            <p:nvPr/>
          </p:nvGrpSpPr>
          <p:grpSpPr>
            <a:xfrm>
              <a:off x="1060200" y="4077720"/>
              <a:ext cx="326520" cy="327960"/>
              <a:chOff x="1060200" y="4077720"/>
              <a:chExt cx="326520" cy="327960"/>
            </a:xfrm>
          </p:grpSpPr>
          <p:sp>
            <p:nvSpPr>
              <p:cNvPr id="346" name="Google Shape;60;p3"/>
              <p:cNvSpPr/>
              <p:nvPr/>
            </p:nvSpPr>
            <p:spPr>
              <a:xfrm>
                <a:off x="1201320" y="42364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7" name="Google Shape;61;p3"/>
              <p:cNvSpPr/>
              <p:nvPr/>
            </p:nvSpPr>
            <p:spPr>
              <a:xfrm>
                <a:off x="1270080" y="42364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8" name="Google Shape;62;p3"/>
              <p:cNvSpPr/>
              <p:nvPr/>
            </p:nvSpPr>
            <p:spPr>
              <a:xfrm>
                <a:off x="1338840" y="4236480"/>
                <a:ext cx="4788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9" name="Google Shape;63;p3"/>
              <p:cNvSpPr/>
              <p:nvPr/>
            </p:nvSpPr>
            <p:spPr>
              <a:xfrm>
                <a:off x="1130760" y="4236480"/>
                <a:ext cx="4824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50" name="Google Shape;64;p3"/>
              <p:cNvSpPr/>
              <p:nvPr/>
            </p:nvSpPr>
            <p:spPr>
              <a:xfrm>
                <a:off x="1060200" y="42364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51" name="Google Shape;65;p3"/>
              <p:cNvSpPr/>
              <p:nvPr/>
            </p:nvSpPr>
            <p:spPr>
              <a:xfrm>
                <a:off x="1218600" y="421920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52" name="Google Shape;66;p3"/>
              <p:cNvSpPr/>
              <p:nvPr/>
            </p:nvSpPr>
            <p:spPr>
              <a:xfrm>
                <a:off x="1218600" y="4288680"/>
                <a:ext cx="1224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53" name="Google Shape;67;p3"/>
              <p:cNvSpPr/>
              <p:nvPr/>
            </p:nvSpPr>
            <p:spPr>
              <a:xfrm>
                <a:off x="1218600" y="435636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54" name="Google Shape;68;p3"/>
              <p:cNvSpPr/>
              <p:nvPr/>
            </p:nvSpPr>
            <p:spPr>
              <a:xfrm>
                <a:off x="1218600" y="414792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55" name="Google Shape;69;p3"/>
              <p:cNvSpPr/>
              <p:nvPr/>
            </p:nvSpPr>
            <p:spPr>
              <a:xfrm>
                <a:off x="1218600" y="407772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356" name="Google Shape;70;p3"/>
            <p:cNvGrpSpPr/>
            <p:nvPr/>
          </p:nvGrpSpPr>
          <p:grpSpPr>
            <a:xfrm>
              <a:off x="8430840" y="1758240"/>
              <a:ext cx="188280" cy="188640"/>
              <a:chOff x="8430840" y="1758240"/>
              <a:chExt cx="188280" cy="188640"/>
            </a:xfrm>
          </p:grpSpPr>
          <p:sp>
            <p:nvSpPr>
              <p:cNvPr id="357" name="Google Shape;71;p3"/>
              <p:cNvSpPr/>
              <p:nvPr/>
            </p:nvSpPr>
            <p:spPr>
              <a:xfrm>
                <a:off x="8501040" y="18468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58" name="Google Shape;72;p3"/>
              <p:cNvSpPr/>
              <p:nvPr/>
            </p:nvSpPr>
            <p:spPr>
              <a:xfrm>
                <a:off x="8570160" y="18468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59" name="Google Shape;73;p3"/>
              <p:cNvSpPr/>
              <p:nvPr/>
            </p:nvSpPr>
            <p:spPr>
              <a:xfrm>
                <a:off x="8430840" y="18468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0" name="Google Shape;74;p3"/>
              <p:cNvSpPr/>
              <p:nvPr/>
            </p:nvSpPr>
            <p:spPr>
              <a:xfrm>
                <a:off x="8517960" y="18295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1" name="Google Shape;75;p3"/>
              <p:cNvSpPr/>
              <p:nvPr/>
            </p:nvSpPr>
            <p:spPr>
              <a:xfrm>
                <a:off x="8517960" y="18990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2" name="Google Shape;76;p3"/>
              <p:cNvSpPr/>
              <p:nvPr/>
            </p:nvSpPr>
            <p:spPr>
              <a:xfrm>
                <a:off x="8517960" y="17582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365" name="Google Shape;635;p21"/>
          <p:cNvGrpSpPr/>
          <p:nvPr/>
        </p:nvGrpSpPr>
        <p:grpSpPr>
          <a:xfrm>
            <a:off x="-1741680" y="-1866960"/>
            <a:ext cx="12732120" cy="9139320"/>
            <a:chOff x="-1741680" y="-1866960"/>
            <a:chExt cx="12732120" cy="9139320"/>
          </a:xfrm>
        </p:grpSpPr>
        <p:sp>
          <p:nvSpPr>
            <p:cNvPr id="366" name="Google Shape;636;p21"/>
            <p:cNvSpPr/>
            <p:nvPr/>
          </p:nvSpPr>
          <p:spPr>
            <a:xfrm rot="11505600">
              <a:off x="-140400" y="4174560"/>
              <a:ext cx="2320560" cy="1498320"/>
            </a:xfrm>
            <a:custGeom>
              <a:avLst/>
              <a:gdLst>
                <a:gd name="textAreaLeft" fmla="*/ 0 w 2320560"/>
                <a:gd name="textAreaRight" fmla="*/ 2320920 w 2320560"/>
                <a:gd name="textAreaTop" fmla="*/ 0 h 1498320"/>
                <a:gd name="textAreaBottom" fmla="*/ 1498680 h 1498320"/>
              </a:gdLst>
              <a:ahLst/>
              <a:cxnLst/>
              <a:rect l="textAreaLeft" t="textAreaTop" r="textAreaRight" b="textAreaBottom"/>
              <a:pathLst>
                <a:path w="616186" h="397857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67" name="Google Shape;637;p21"/>
            <p:cNvSpPr/>
            <p:nvPr/>
          </p:nvSpPr>
          <p:spPr>
            <a:xfrm rot="19943400">
              <a:off x="-1181160" y="4006080"/>
              <a:ext cx="2127600" cy="2940480"/>
            </a:xfrm>
            <a:custGeom>
              <a:avLst/>
              <a:gdLst>
                <a:gd name="textAreaLeft" fmla="*/ 0 w 2127600"/>
                <a:gd name="textAreaRight" fmla="*/ 2127960 w 2127600"/>
                <a:gd name="textAreaTop" fmla="*/ 0 h 2940480"/>
                <a:gd name="textAreaBottom" fmla="*/ 2940840 h 2940480"/>
              </a:gdLst>
              <a:ahLst/>
              <a:cxnLst/>
              <a:rect l="textAreaLeft" t="textAreaTop" r="textAreaRight" b="textAreaBottom"/>
              <a:pathLst>
                <a:path w="618" h="852">
                  <a:moveTo>
                    <a:pt x="599" y="289"/>
                  </a:moveTo>
                  <a:cubicBezTo>
                    <a:pt x="573" y="233"/>
                    <a:pt x="552" y="244"/>
                    <a:pt x="558" y="157"/>
                  </a:cubicBezTo>
                  <a:cubicBezTo>
                    <a:pt x="561" y="115"/>
                    <a:pt x="547" y="16"/>
                    <a:pt x="475" y="8"/>
                  </a:cubicBezTo>
                  <a:cubicBezTo>
                    <a:pt x="411" y="0"/>
                    <a:pt x="371" y="71"/>
                    <a:pt x="337" y="124"/>
                  </a:cubicBezTo>
                  <a:cubicBezTo>
                    <a:pt x="303" y="178"/>
                    <a:pt x="261" y="140"/>
                    <a:pt x="234" y="216"/>
                  </a:cubicBezTo>
                  <a:cubicBezTo>
                    <a:pt x="207" y="292"/>
                    <a:pt x="163" y="315"/>
                    <a:pt x="125" y="323"/>
                  </a:cubicBezTo>
                  <a:cubicBezTo>
                    <a:pt x="39" y="340"/>
                    <a:pt x="13" y="363"/>
                    <a:pt x="0" y="426"/>
                  </a:cubicBezTo>
                  <a:cubicBezTo>
                    <a:pt x="13" y="489"/>
                    <a:pt x="39" y="512"/>
                    <a:pt x="125" y="529"/>
                  </a:cubicBezTo>
                  <a:cubicBezTo>
                    <a:pt x="163" y="537"/>
                    <a:pt x="207" y="560"/>
                    <a:pt x="234" y="636"/>
                  </a:cubicBezTo>
                  <a:cubicBezTo>
                    <a:pt x="261" y="712"/>
                    <a:pt x="303" y="674"/>
                    <a:pt x="337" y="728"/>
                  </a:cubicBezTo>
                  <a:cubicBezTo>
                    <a:pt x="371" y="781"/>
                    <a:pt x="411" y="852"/>
                    <a:pt x="475" y="844"/>
                  </a:cubicBezTo>
                  <a:cubicBezTo>
                    <a:pt x="547" y="836"/>
                    <a:pt x="561" y="737"/>
                    <a:pt x="558" y="695"/>
                  </a:cubicBezTo>
                  <a:cubicBezTo>
                    <a:pt x="552" y="608"/>
                    <a:pt x="573" y="619"/>
                    <a:pt x="599" y="562"/>
                  </a:cubicBezTo>
                  <a:cubicBezTo>
                    <a:pt x="618" y="520"/>
                    <a:pt x="606" y="456"/>
                    <a:pt x="598" y="426"/>
                  </a:cubicBezTo>
                  <a:cubicBezTo>
                    <a:pt x="606" y="396"/>
                    <a:pt x="618" y="332"/>
                    <a:pt x="599" y="28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68" name="Google Shape;638;p21"/>
            <p:cNvSpPr/>
            <p:nvPr/>
          </p:nvSpPr>
          <p:spPr>
            <a:xfrm rot="3758400">
              <a:off x="7667280" y="-1029960"/>
              <a:ext cx="2997000" cy="2557440"/>
            </a:xfrm>
            <a:custGeom>
              <a:avLst/>
              <a:gdLst>
                <a:gd name="textAreaLeft" fmla="*/ 0 w 2997000"/>
                <a:gd name="textAreaRight" fmla="*/ 2997360 w 2997000"/>
                <a:gd name="textAreaTop" fmla="*/ 0 h 2557440"/>
                <a:gd name="textAreaBottom" fmla="*/ 2557800 h 2557440"/>
              </a:gdLst>
              <a:ahLst/>
              <a:cxnLst/>
              <a:rect l="textAreaLeft" t="textAreaTop" r="textAreaRight" b="textAreaBottom"/>
              <a:pathLst>
                <a:path w="1480978" h="1263926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69" name="Google Shape;639;p21"/>
            <p:cNvSpPr/>
            <p:nvPr/>
          </p:nvSpPr>
          <p:spPr>
            <a:xfrm rot="14340000">
              <a:off x="7357680" y="-1361880"/>
              <a:ext cx="2304360" cy="1990800"/>
            </a:xfrm>
            <a:custGeom>
              <a:avLst/>
              <a:gdLst>
                <a:gd name="textAreaLeft" fmla="*/ 0 w 2304360"/>
                <a:gd name="textAreaRight" fmla="*/ 2304720 w 2304360"/>
                <a:gd name="textAreaTop" fmla="*/ 0 h 1990800"/>
                <a:gd name="textAreaBottom" fmla="*/ 1991160 h 1990800"/>
              </a:gdLst>
              <a:ahLst/>
              <a:cxnLst/>
              <a:rect l="textAreaLeft" t="textAreaTop" r="textAreaRight" b="textAreaBottom"/>
              <a:pathLst>
                <a:path w="1751996" h="1513753">
                  <a:moveTo>
                    <a:pt x="366302" y="1483642"/>
                  </a:moveTo>
                  <a:cubicBezTo>
                    <a:pt x="179132" y="1417587"/>
                    <a:pt x="34968" y="1242798"/>
                    <a:pt x="5646" y="1046587"/>
                  </a:cubicBezTo>
                  <a:cubicBezTo>
                    <a:pt x="-23676" y="850295"/>
                    <a:pt x="63068" y="641053"/>
                    <a:pt x="222626" y="523115"/>
                  </a:cubicBezTo>
                  <a:cubicBezTo>
                    <a:pt x="354492" y="425620"/>
                    <a:pt x="525209" y="390272"/>
                    <a:pt x="653491" y="288216"/>
                  </a:cubicBezTo>
                  <a:cubicBezTo>
                    <a:pt x="732741" y="225175"/>
                    <a:pt x="792280" y="139327"/>
                    <a:pt x="875195" y="81254"/>
                  </a:cubicBezTo>
                  <a:cubicBezTo>
                    <a:pt x="1003640" y="-8584"/>
                    <a:pt x="1176393" y="-19824"/>
                    <a:pt x="1325852" y="27417"/>
                  </a:cubicBezTo>
                  <a:cubicBezTo>
                    <a:pt x="1461220" y="70096"/>
                    <a:pt x="1582416" y="158875"/>
                    <a:pt x="1659793" y="277872"/>
                  </a:cubicBezTo>
                  <a:cubicBezTo>
                    <a:pt x="1737169" y="396787"/>
                    <a:pt x="1769260" y="545513"/>
                    <a:pt x="1742952" y="684954"/>
                  </a:cubicBezTo>
                  <a:cubicBezTo>
                    <a:pt x="1708336" y="867970"/>
                    <a:pt x="1578588" y="1021745"/>
                    <a:pt x="1424405" y="1126163"/>
                  </a:cubicBezTo>
                  <a:cubicBezTo>
                    <a:pt x="1261263" y="1236689"/>
                    <a:pt x="1041839" y="1267232"/>
                    <a:pt x="896453" y="1390872"/>
                  </a:cubicBezTo>
                  <a:cubicBezTo>
                    <a:pt x="754569" y="1511416"/>
                    <a:pt x="540603" y="1545217"/>
                    <a:pt x="366302" y="1483642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370" name="Google Shape;640;p21"/>
          <p:cNvGrpSpPr/>
          <p:nvPr/>
        </p:nvGrpSpPr>
        <p:grpSpPr>
          <a:xfrm>
            <a:off x="372240" y="1030320"/>
            <a:ext cx="8321400" cy="3379680"/>
            <a:chOff x="372240" y="1030320"/>
            <a:chExt cx="8321400" cy="3379680"/>
          </a:xfrm>
        </p:grpSpPr>
        <p:grpSp>
          <p:nvGrpSpPr>
            <p:cNvPr id="371" name="Google Shape;641;p21"/>
            <p:cNvGrpSpPr/>
            <p:nvPr/>
          </p:nvGrpSpPr>
          <p:grpSpPr>
            <a:xfrm>
              <a:off x="372240" y="3536640"/>
              <a:ext cx="187920" cy="188640"/>
              <a:chOff x="372240" y="3536640"/>
              <a:chExt cx="187920" cy="188640"/>
            </a:xfrm>
          </p:grpSpPr>
          <p:sp>
            <p:nvSpPr>
              <p:cNvPr id="372" name="Google Shape;642;p21"/>
              <p:cNvSpPr/>
              <p:nvPr/>
            </p:nvSpPr>
            <p:spPr>
              <a:xfrm>
                <a:off x="442440" y="36252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3" name="Google Shape;643;p21"/>
              <p:cNvSpPr/>
              <p:nvPr/>
            </p:nvSpPr>
            <p:spPr>
              <a:xfrm>
                <a:off x="511200" y="36252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4" name="Google Shape;644;p21"/>
              <p:cNvSpPr/>
              <p:nvPr/>
            </p:nvSpPr>
            <p:spPr>
              <a:xfrm>
                <a:off x="372240" y="36252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5" name="Google Shape;645;p21"/>
              <p:cNvSpPr/>
              <p:nvPr/>
            </p:nvSpPr>
            <p:spPr>
              <a:xfrm>
                <a:off x="459360" y="36079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6" name="Google Shape;646;p21"/>
              <p:cNvSpPr/>
              <p:nvPr/>
            </p:nvSpPr>
            <p:spPr>
              <a:xfrm>
                <a:off x="459360" y="36774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7" name="Google Shape;647;p21"/>
              <p:cNvSpPr/>
              <p:nvPr/>
            </p:nvSpPr>
            <p:spPr>
              <a:xfrm>
                <a:off x="459360" y="35366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378" name="Google Shape;648;p21"/>
            <p:cNvGrpSpPr/>
            <p:nvPr/>
          </p:nvGrpSpPr>
          <p:grpSpPr>
            <a:xfrm>
              <a:off x="1219680" y="4221720"/>
              <a:ext cx="188280" cy="188280"/>
              <a:chOff x="1219680" y="4221720"/>
              <a:chExt cx="188280" cy="188280"/>
            </a:xfrm>
          </p:grpSpPr>
          <p:sp>
            <p:nvSpPr>
              <p:cNvPr id="379" name="Google Shape;649;p21"/>
              <p:cNvSpPr/>
              <p:nvPr/>
            </p:nvSpPr>
            <p:spPr>
              <a:xfrm>
                <a:off x="1289880" y="43102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80" name="Google Shape;650;p21"/>
              <p:cNvSpPr/>
              <p:nvPr/>
            </p:nvSpPr>
            <p:spPr>
              <a:xfrm>
                <a:off x="1359000" y="43102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81" name="Google Shape;651;p21"/>
              <p:cNvSpPr/>
              <p:nvPr/>
            </p:nvSpPr>
            <p:spPr>
              <a:xfrm>
                <a:off x="1219680" y="43102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82" name="Google Shape;652;p21"/>
              <p:cNvSpPr/>
              <p:nvPr/>
            </p:nvSpPr>
            <p:spPr>
              <a:xfrm>
                <a:off x="1306800" y="42930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83" name="Google Shape;653;p21"/>
              <p:cNvSpPr/>
              <p:nvPr/>
            </p:nvSpPr>
            <p:spPr>
              <a:xfrm>
                <a:off x="1306800" y="436212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84" name="Google Shape;654;p21"/>
              <p:cNvSpPr/>
              <p:nvPr/>
            </p:nvSpPr>
            <p:spPr>
              <a:xfrm>
                <a:off x="1306800" y="42217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385" name="Google Shape;655;p21"/>
            <p:cNvGrpSpPr/>
            <p:nvPr/>
          </p:nvGrpSpPr>
          <p:grpSpPr>
            <a:xfrm>
              <a:off x="8265240" y="1030320"/>
              <a:ext cx="187920" cy="188640"/>
              <a:chOff x="8265240" y="1030320"/>
              <a:chExt cx="187920" cy="188640"/>
            </a:xfrm>
          </p:grpSpPr>
          <p:sp>
            <p:nvSpPr>
              <p:cNvPr id="386" name="Google Shape;656;p21"/>
              <p:cNvSpPr/>
              <p:nvPr/>
            </p:nvSpPr>
            <p:spPr>
              <a:xfrm>
                <a:off x="8335440" y="11192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87" name="Google Shape;657;p21"/>
              <p:cNvSpPr/>
              <p:nvPr/>
            </p:nvSpPr>
            <p:spPr>
              <a:xfrm>
                <a:off x="8404200" y="11192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88" name="Google Shape;658;p21"/>
              <p:cNvSpPr/>
              <p:nvPr/>
            </p:nvSpPr>
            <p:spPr>
              <a:xfrm>
                <a:off x="8265240" y="11192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89" name="Google Shape;659;p21"/>
              <p:cNvSpPr/>
              <p:nvPr/>
            </p:nvSpPr>
            <p:spPr>
              <a:xfrm>
                <a:off x="8352360" y="11016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0" name="Google Shape;660;p21"/>
              <p:cNvSpPr/>
              <p:nvPr/>
            </p:nvSpPr>
            <p:spPr>
              <a:xfrm>
                <a:off x="8352360" y="11710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1" name="Google Shape;661;p21"/>
              <p:cNvSpPr/>
              <p:nvPr/>
            </p:nvSpPr>
            <p:spPr>
              <a:xfrm>
                <a:off x="8352360" y="10303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392" name="Google Shape;662;p21"/>
            <p:cNvGrpSpPr/>
            <p:nvPr/>
          </p:nvGrpSpPr>
          <p:grpSpPr>
            <a:xfrm>
              <a:off x="8505720" y="1722240"/>
              <a:ext cx="187920" cy="188640"/>
              <a:chOff x="8505720" y="1722240"/>
              <a:chExt cx="187920" cy="188640"/>
            </a:xfrm>
          </p:grpSpPr>
          <p:sp>
            <p:nvSpPr>
              <p:cNvPr id="393" name="Google Shape;663;p21"/>
              <p:cNvSpPr/>
              <p:nvPr/>
            </p:nvSpPr>
            <p:spPr>
              <a:xfrm>
                <a:off x="8575920" y="18108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4" name="Google Shape;664;p21"/>
              <p:cNvSpPr/>
              <p:nvPr/>
            </p:nvSpPr>
            <p:spPr>
              <a:xfrm>
                <a:off x="8644680" y="18108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5" name="Google Shape;665;p21"/>
              <p:cNvSpPr/>
              <p:nvPr/>
            </p:nvSpPr>
            <p:spPr>
              <a:xfrm>
                <a:off x="8505720" y="18108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6" name="Google Shape;666;p21"/>
              <p:cNvSpPr/>
              <p:nvPr/>
            </p:nvSpPr>
            <p:spPr>
              <a:xfrm>
                <a:off x="8592840" y="17935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7" name="Google Shape;667;p21"/>
              <p:cNvSpPr/>
              <p:nvPr/>
            </p:nvSpPr>
            <p:spPr>
              <a:xfrm>
                <a:off x="8592840" y="18630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8" name="Google Shape;668;p21"/>
              <p:cNvSpPr/>
              <p:nvPr/>
            </p:nvSpPr>
            <p:spPr>
              <a:xfrm>
                <a:off x="8592840" y="17222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400" name="Google Shape;673;p22"/>
          <p:cNvGrpSpPr/>
          <p:nvPr/>
        </p:nvGrpSpPr>
        <p:grpSpPr>
          <a:xfrm>
            <a:off x="372240" y="350640"/>
            <a:ext cx="8385840" cy="4364280"/>
            <a:chOff x="372240" y="350640"/>
            <a:chExt cx="8385840" cy="4364280"/>
          </a:xfrm>
        </p:grpSpPr>
        <p:grpSp>
          <p:nvGrpSpPr>
            <p:cNvPr id="401" name="Google Shape;674;p22"/>
            <p:cNvGrpSpPr/>
            <p:nvPr/>
          </p:nvGrpSpPr>
          <p:grpSpPr>
            <a:xfrm>
              <a:off x="372240" y="3765240"/>
              <a:ext cx="187920" cy="188640"/>
              <a:chOff x="372240" y="3765240"/>
              <a:chExt cx="187920" cy="188640"/>
            </a:xfrm>
          </p:grpSpPr>
          <p:sp>
            <p:nvSpPr>
              <p:cNvPr id="402" name="Google Shape;675;p22"/>
              <p:cNvSpPr/>
              <p:nvPr/>
            </p:nvSpPr>
            <p:spPr>
              <a:xfrm>
                <a:off x="442440" y="38538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3" name="Google Shape;676;p22"/>
              <p:cNvSpPr/>
              <p:nvPr/>
            </p:nvSpPr>
            <p:spPr>
              <a:xfrm>
                <a:off x="511200" y="38538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4" name="Google Shape;677;p22"/>
              <p:cNvSpPr/>
              <p:nvPr/>
            </p:nvSpPr>
            <p:spPr>
              <a:xfrm>
                <a:off x="372240" y="38538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5" name="Google Shape;678;p22"/>
              <p:cNvSpPr/>
              <p:nvPr/>
            </p:nvSpPr>
            <p:spPr>
              <a:xfrm>
                <a:off x="459360" y="38365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6" name="Google Shape;679;p22"/>
              <p:cNvSpPr/>
              <p:nvPr/>
            </p:nvSpPr>
            <p:spPr>
              <a:xfrm>
                <a:off x="459360" y="39060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7" name="Google Shape;680;p22"/>
              <p:cNvSpPr/>
              <p:nvPr/>
            </p:nvSpPr>
            <p:spPr>
              <a:xfrm>
                <a:off x="459360" y="37652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408" name="Google Shape;681;p22"/>
            <p:cNvGrpSpPr/>
            <p:nvPr/>
          </p:nvGrpSpPr>
          <p:grpSpPr>
            <a:xfrm>
              <a:off x="1219680" y="4526280"/>
              <a:ext cx="188280" cy="188640"/>
              <a:chOff x="1219680" y="4526280"/>
              <a:chExt cx="188280" cy="188640"/>
            </a:xfrm>
          </p:grpSpPr>
          <p:sp>
            <p:nvSpPr>
              <p:cNvPr id="409" name="Google Shape;682;p22"/>
              <p:cNvSpPr/>
              <p:nvPr/>
            </p:nvSpPr>
            <p:spPr>
              <a:xfrm>
                <a:off x="1289880" y="46152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0" name="Google Shape;683;p22"/>
              <p:cNvSpPr/>
              <p:nvPr/>
            </p:nvSpPr>
            <p:spPr>
              <a:xfrm>
                <a:off x="1359000" y="46152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1" name="Google Shape;684;p22"/>
              <p:cNvSpPr/>
              <p:nvPr/>
            </p:nvSpPr>
            <p:spPr>
              <a:xfrm>
                <a:off x="1219680" y="46152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2" name="Google Shape;685;p22"/>
              <p:cNvSpPr/>
              <p:nvPr/>
            </p:nvSpPr>
            <p:spPr>
              <a:xfrm>
                <a:off x="1306800" y="45975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3" name="Google Shape;686;p22"/>
              <p:cNvSpPr/>
              <p:nvPr/>
            </p:nvSpPr>
            <p:spPr>
              <a:xfrm>
                <a:off x="1306800" y="466704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4" name="Google Shape;687;p22"/>
              <p:cNvSpPr/>
              <p:nvPr/>
            </p:nvSpPr>
            <p:spPr>
              <a:xfrm>
                <a:off x="1306800" y="45262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415" name="Google Shape;688;p22"/>
            <p:cNvGrpSpPr/>
            <p:nvPr/>
          </p:nvGrpSpPr>
          <p:grpSpPr>
            <a:xfrm>
              <a:off x="8569800" y="1030320"/>
              <a:ext cx="188280" cy="188640"/>
              <a:chOff x="8569800" y="1030320"/>
              <a:chExt cx="188280" cy="188640"/>
            </a:xfrm>
          </p:grpSpPr>
          <p:sp>
            <p:nvSpPr>
              <p:cNvPr id="416" name="Google Shape;689;p22"/>
              <p:cNvSpPr/>
              <p:nvPr/>
            </p:nvSpPr>
            <p:spPr>
              <a:xfrm>
                <a:off x="8640360" y="11192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7" name="Google Shape;690;p22"/>
              <p:cNvSpPr/>
              <p:nvPr/>
            </p:nvSpPr>
            <p:spPr>
              <a:xfrm>
                <a:off x="8709120" y="11192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8" name="Google Shape;691;p22"/>
              <p:cNvSpPr/>
              <p:nvPr/>
            </p:nvSpPr>
            <p:spPr>
              <a:xfrm>
                <a:off x="8569800" y="11192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9" name="Google Shape;692;p22"/>
              <p:cNvSpPr/>
              <p:nvPr/>
            </p:nvSpPr>
            <p:spPr>
              <a:xfrm>
                <a:off x="8656920" y="11016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0" name="Google Shape;693;p22"/>
              <p:cNvSpPr/>
              <p:nvPr/>
            </p:nvSpPr>
            <p:spPr>
              <a:xfrm>
                <a:off x="8656920" y="11710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1" name="Google Shape;694;p22"/>
              <p:cNvSpPr/>
              <p:nvPr/>
            </p:nvSpPr>
            <p:spPr>
              <a:xfrm>
                <a:off x="8656920" y="10303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422" name="Google Shape;695;p22"/>
            <p:cNvGrpSpPr/>
            <p:nvPr/>
          </p:nvGrpSpPr>
          <p:grpSpPr>
            <a:xfrm>
              <a:off x="7743600" y="350640"/>
              <a:ext cx="188280" cy="188640"/>
              <a:chOff x="7743600" y="350640"/>
              <a:chExt cx="188280" cy="188640"/>
            </a:xfrm>
          </p:grpSpPr>
          <p:sp>
            <p:nvSpPr>
              <p:cNvPr id="423" name="Google Shape;696;p22"/>
              <p:cNvSpPr/>
              <p:nvPr/>
            </p:nvSpPr>
            <p:spPr>
              <a:xfrm>
                <a:off x="7813800" y="4392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4" name="Google Shape;697;p22"/>
              <p:cNvSpPr/>
              <p:nvPr/>
            </p:nvSpPr>
            <p:spPr>
              <a:xfrm>
                <a:off x="7882920" y="4392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5" name="Google Shape;698;p22"/>
              <p:cNvSpPr/>
              <p:nvPr/>
            </p:nvSpPr>
            <p:spPr>
              <a:xfrm>
                <a:off x="7743600" y="4392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6" name="Google Shape;699;p22"/>
              <p:cNvSpPr/>
              <p:nvPr/>
            </p:nvSpPr>
            <p:spPr>
              <a:xfrm>
                <a:off x="7830720" y="4219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7" name="Google Shape;700;p22"/>
              <p:cNvSpPr/>
              <p:nvPr/>
            </p:nvSpPr>
            <p:spPr>
              <a:xfrm>
                <a:off x="7830720" y="4914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8" name="Google Shape;701;p22"/>
              <p:cNvSpPr/>
              <p:nvPr/>
            </p:nvSpPr>
            <p:spPr>
              <a:xfrm>
                <a:off x="7830720" y="3506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429" name="Google Shape;702;p22"/>
          <p:cNvGrpSpPr/>
          <p:nvPr/>
        </p:nvGrpSpPr>
        <p:grpSpPr>
          <a:xfrm>
            <a:off x="-954360" y="-1722240"/>
            <a:ext cx="11946960" cy="8173080"/>
            <a:chOff x="-954360" y="-1722240"/>
            <a:chExt cx="11946960" cy="8173080"/>
          </a:xfrm>
        </p:grpSpPr>
        <p:sp>
          <p:nvSpPr>
            <p:cNvPr id="430" name="Google Shape;703;p22"/>
            <p:cNvSpPr/>
            <p:nvPr/>
          </p:nvSpPr>
          <p:spPr>
            <a:xfrm rot="3835800">
              <a:off x="7193520" y="-907920"/>
              <a:ext cx="2042640" cy="1801080"/>
            </a:xfrm>
            <a:custGeom>
              <a:avLst/>
              <a:gdLst>
                <a:gd name="textAreaLeft" fmla="*/ 0 w 2042640"/>
                <a:gd name="textAreaRight" fmla="*/ 2043000 w 2042640"/>
                <a:gd name="textAreaTop" fmla="*/ 0 h 1801080"/>
                <a:gd name="textAreaBottom" fmla="*/ 1801440 h 1801080"/>
              </a:gdLst>
              <a:ahLst/>
              <a:cxnLst/>
              <a:rect l="textAreaLeft" t="textAreaTop" r="textAreaRight" b="textAreaBottom"/>
              <a:pathLst>
                <a:path w="495297" h="436717">
                  <a:moveTo>
                    <a:pt x="180380" y="33690"/>
                  </a:moveTo>
                  <a:cubicBezTo>
                    <a:pt x="95592" y="74333"/>
                    <a:pt x="30596" y="153990"/>
                    <a:pt x="7790" y="245131"/>
                  </a:cubicBezTo>
                  <a:cubicBezTo>
                    <a:pt x="-1495" y="282272"/>
                    <a:pt x="-3939" y="322264"/>
                    <a:pt x="8604" y="358427"/>
                  </a:cubicBezTo>
                  <a:cubicBezTo>
                    <a:pt x="21147" y="394591"/>
                    <a:pt x="50632" y="426274"/>
                    <a:pt x="88017" y="434500"/>
                  </a:cubicBezTo>
                  <a:cubicBezTo>
                    <a:pt x="146009" y="447206"/>
                    <a:pt x="200661" y="403143"/>
                    <a:pt x="238290" y="357287"/>
                  </a:cubicBezTo>
                  <a:cubicBezTo>
                    <a:pt x="275920" y="311350"/>
                    <a:pt x="311024" y="257430"/>
                    <a:pt x="367142" y="238127"/>
                  </a:cubicBezTo>
                  <a:cubicBezTo>
                    <a:pt x="387912" y="230959"/>
                    <a:pt x="410310" y="229168"/>
                    <a:pt x="430673" y="220778"/>
                  </a:cubicBezTo>
                  <a:cubicBezTo>
                    <a:pt x="504628" y="190235"/>
                    <a:pt x="518882" y="77428"/>
                    <a:pt x="453723" y="31246"/>
                  </a:cubicBezTo>
                  <a:cubicBezTo>
                    <a:pt x="382210" y="-19333"/>
                    <a:pt x="253033" y="-1088"/>
                    <a:pt x="180380" y="33690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31" name="Google Shape;704;p22"/>
            <p:cNvSpPr/>
            <p:nvPr/>
          </p:nvSpPr>
          <p:spPr>
            <a:xfrm rot="11733600">
              <a:off x="-771840" y="4399920"/>
              <a:ext cx="2670120" cy="1724040"/>
            </a:xfrm>
            <a:custGeom>
              <a:avLst/>
              <a:gdLst>
                <a:gd name="textAreaLeft" fmla="*/ 0 w 2670120"/>
                <a:gd name="textAreaRight" fmla="*/ 2670480 w 2670120"/>
                <a:gd name="textAreaTop" fmla="*/ 0 h 1724040"/>
                <a:gd name="textAreaBottom" fmla="*/ 1724400 h 1724040"/>
              </a:gdLst>
              <a:ahLst/>
              <a:cxnLst/>
              <a:rect l="textAreaLeft" t="textAreaTop" r="textAreaRight" b="textAreaBottom"/>
              <a:pathLst>
                <a:path w="616186" h="397857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32" name="Google Shape;705;p22"/>
            <p:cNvSpPr/>
            <p:nvPr/>
          </p:nvSpPr>
          <p:spPr>
            <a:xfrm rot="4376400">
              <a:off x="-98640" y="4515840"/>
              <a:ext cx="1836360" cy="1634400"/>
            </a:xfrm>
            <a:custGeom>
              <a:avLst/>
              <a:gdLst>
                <a:gd name="textAreaLeft" fmla="*/ 0 w 1836360"/>
                <a:gd name="textAreaRight" fmla="*/ 1836720 w 1836360"/>
                <a:gd name="textAreaTop" fmla="*/ 0 h 1634400"/>
                <a:gd name="textAreaBottom" fmla="*/ 1634760 h 1634400"/>
              </a:gdLst>
              <a:ahLst/>
              <a:cxnLst/>
              <a:rect l="textAreaLeft" t="textAreaTop" r="textAreaRight" b="textAreaBottom"/>
              <a:pathLst>
                <a:path w="1507068" h="1341597">
                  <a:moveTo>
                    <a:pt x="1165897" y="65085"/>
                  </a:moveTo>
                  <a:cubicBezTo>
                    <a:pt x="1137390" y="47085"/>
                    <a:pt x="1108801" y="29085"/>
                    <a:pt x="1080294" y="11085"/>
                  </a:cubicBezTo>
                  <a:cubicBezTo>
                    <a:pt x="1016275" y="-29314"/>
                    <a:pt x="886364" y="49529"/>
                    <a:pt x="836029" y="106054"/>
                  </a:cubicBezTo>
                  <a:cubicBezTo>
                    <a:pt x="785693" y="162580"/>
                    <a:pt x="745539" y="229694"/>
                    <a:pt x="684127" y="273839"/>
                  </a:cubicBezTo>
                  <a:cubicBezTo>
                    <a:pt x="559184" y="363514"/>
                    <a:pt x="384232" y="334355"/>
                    <a:pt x="242592" y="394302"/>
                  </a:cubicBezTo>
                  <a:cubicBezTo>
                    <a:pt x="102581" y="453515"/>
                    <a:pt x="9159" y="601427"/>
                    <a:pt x="689" y="753247"/>
                  </a:cubicBezTo>
                  <a:cubicBezTo>
                    <a:pt x="-7782" y="905068"/>
                    <a:pt x="62590" y="1055993"/>
                    <a:pt x="174093" y="1159352"/>
                  </a:cubicBezTo>
                  <a:cubicBezTo>
                    <a:pt x="285597" y="1262711"/>
                    <a:pt x="434648" y="1320702"/>
                    <a:pt x="585818" y="1336666"/>
                  </a:cubicBezTo>
                  <a:cubicBezTo>
                    <a:pt x="736987" y="1352630"/>
                    <a:pt x="890437" y="1328521"/>
                    <a:pt x="1035660" y="1283317"/>
                  </a:cubicBezTo>
                  <a:cubicBezTo>
                    <a:pt x="1193427" y="1234285"/>
                    <a:pt x="1351356" y="1153243"/>
                    <a:pt x="1437529" y="1012255"/>
                  </a:cubicBezTo>
                  <a:cubicBezTo>
                    <a:pt x="1530137" y="860841"/>
                    <a:pt x="1522481" y="664631"/>
                    <a:pt x="1460091" y="498475"/>
                  </a:cubicBezTo>
                  <a:cubicBezTo>
                    <a:pt x="1397701" y="332319"/>
                    <a:pt x="1316007" y="159810"/>
                    <a:pt x="1165897" y="6508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33" name="Google Shape;706;p22"/>
            <p:cNvSpPr/>
            <p:nvPr/>
          </p:nvSpPr>
          <p:spPr>
            <a:xfrm rot="4191600">
              <a:off x="7695720" y="-1096560"/>
              <a:ext cx="3118680" cy="2557440"/>
            </a:xfrm>
            <a:custGeom>
              <a:avLst/>
              <a:gdLst>
                <a:gd name="textAreaLeft" fmla="*/ 0 w 3118680"/>
                <a:gd name="textAreaRight" fmla="*/ 3119040 w 3118680"/>
                <a:gd name="textAreaTop" fmla="*/ 0 h 2557440"/>
                <a:gd name="textAreaBottom" fmla="*/ 2557800 h 2557440"/>
              </a:gdLst>
              <a:ahLst/>
              <a:cxnLst/>
              <a:rect l="textAreaLeft" t="textAreaTop" r="textAreaRight" b="textAreaBottom"/>
              <a:pathLst>
                <a:path w="1640321" h="1345239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435" name="Google Shape;711;p23"/>
          <p:cNvGrpSpPr/>
          <p:nvPr/>
        </p:nvGrpSpPr>
        <p:grpSpPr>
          <a:xfrm>
            <a:off x="366120" y="256320"/>
            <a:ext cx="8399880" cy="4540680"/>
            <a:chOff x="366120" y="256320"/>
            <a:chExt cx="8399880" cy="4540680"/>
          </a:xfrm>
        </p:grpSpPr>
        <p:grpSp>
          <p:nvGrpSpPr>
            <p:cNvPr id="436" name="Google Shape;712;p23"/>
            <p:cNvGrpSpPr/>
            <p:nvPr/>
          </p:nvGrpSpPr>
          <p:grpSpPr>
            <a:xfrm>
              <a:off x="8577720" y="3009600"/>
              <a:ext cx="188280" cy="188640"/>
              <a:chOff x="8577720" y="3009600"/>
              <a:chExt cx="188280" cy="188640"/>
            </a:xfrm>
          </p:grpSpPr>
          <p:sp>
            <p:nvSpPr>
              <p:cNvPr id="437" name="Google Shape;713;p23"/>
              <p:cNvSpPr/>
              <p:nvPr/>
            </p:nvSpPr>
            <p:spPr>
              <a:xfrm>
                <a:off x="8647920" y="30985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38" name="Google Shape;714;p23"/>
              <p:cNvSpPr/>
              <p:nvPr/>
            </p:nvSpPr>
            <p:spPr>
              <a:xfrm>
                <a:off x="8717040" y="30985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39" name="Google Shape;715;p23"/>
              <p:cNvSpPr/>
              <p:nvPr/>
            </p:nvSpPr>
            <p:spPr>
              <a:xfrm>
                <a:off x="8577720" y="309852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0" name="Google Shape;716;p23"/>
              <p:cNvSpPr/>
              <p:nvPr/>
            </p:nvSpPr>
            <p:spPr>
              <a:xfrm>
                <a:off x="8664840" y="30808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1" name="Google Shape;717;p23"/>
              <p:cNvSpPr/>
              <p:nvPr/>
            </p:nvSpPr>
            <p:spPr>
              <a:xfrm>
                <a:off x="8664840" y="315036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2" name="Google Shape;718;p23"/>
              <p:cNvSpPr/>
              <p:nvPr/>
            </p:nvSpPr>
            <p:spPr>
              <a:xfrm>
                <a:off x="8664840" y="30096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443" name="Google Shape;719;p23"/>
            <p:cNvGrpSpPr/>
            <p:nvPr/>
          </p:nvGrpSpPr>
          <p:grpSpPr>
            <a:xfrm>
              <a:off x="366120" y="984600"/>
              <a:ext cx="188280" cy="188280"/>
              <a:chOff x="366120" y="984600"/>
              <a:chExt cx="188280" cy="188280"/>
            </a:xfrm>
          </p:grpSpPr>
          <p:sp>
            <p:nvSpPr>
              <p:cNvPr id="444" name="Google Shape;720;p23"/>
              <p:cNvSpPr/>
              <p:nvPr/>
            </p:nvSpPr>
            <p:spPr>
              <a:xfrm>
                <a:off x="436680" y="10731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5" name="Google Shape;721;p23"/>
              <p:cNvSpPr/>
              <p:nvPr/>
            </p:nvSpPr>
            <p:spPr>
              <a:xfrm>
                <a:off x="505440" y="10731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6" name="Google Shape;722;p23"/>
              <p:cNvSpPr/>
              <p:nvPr/>
            </p:nvSpPr>
            <p:spPr>
              <a:xfrm>
                <a:off x="366120" y="10731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7" name="Google Shape;723;p23"/>
              <p:cNvSpPr/>
              <p:nvPr/>
            </p:nvSpPr>
            <p:spPr>
              <a:xfrm>
                <a:off x="453600" y="10558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8" name="Google Shape;724;p23"/>
              <p:cNvSpPr/>
              <p:nvPr/>
            </p:nvSpPr>
            <p:spPr>
              <a:xfrm>
                <a:off x="453600" y="11250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9" name="Google Shape;725;p23"/>
              <p:cNvSpPr/>
              <p:nvPr/>
            </p:nvSpPr>
            <p:spPr>
              <a:xfrm>
                <a:off x="453600" y="9846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450" name="Google Shape;726;p23"/>
            <p:cNvGrpSpPr/>
            <p:nvPr/>
          </p:nvGrpSpPr>
          <p:grpSpPr>
            <a:xfrm>
              <a:off x="1832040" y="256320"/>
              <a:ext cx="188280" cy="188280"/>
              <a:chOff x="1832040" y="256320"/>
              <a:chExt cx="188280" cy="188280"/>
            </a:xfrm>
          </p:grpSpPr>
          <p:sp>
            <p:nvSpPr>
              <p:cNvPr id="451" name="Google Shape;727;p23"/>
              <p:cNvSpPr/>
              <p:nvPr/>
            </p:nvSpPr>
            <p:spPr>
              <a:xfrm>
                <a:off x="1902240" y="3448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2" name="Google Shape;728;p23"/>
              <p:cNvSpPr/>
              <p:nvPr/>
            </p:nvSpPr>
            <p:spPr>
              <a:xfrm>
                <a:off x="1971360" y="3448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3" name="Google Shape;729;p23"/>
              <p:cNvSpPr/>
              <p:nvPr/>
            </p:nvSpPr>
            <p:spPr>
              <a:xfrm>
                <a:off x="1832040" y="3448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4" name="Google Shape;730;p23"/>
              <p:cNvSpPr/>
              <p:nvPr/>
            </p:nvSpPr>
            <p:spPr>
              <a:xfrm>
                <a:off x="1919160" y="3276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5" name="Google Shape;731;p23"/>
              <p:cNvSpPr/>
              <p:nvPr/>
            </p:nvSpPr>
            <p:spPr>
              <a:xfrm>
                <a:off x="1919160" y="39672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6" name="Google Shape;732;p23"/>
              <p:cNvSpPr/>
              <p:nvPr/>
            </p:nvSpPr>
            <p:spPr>
              <a:xfrm>
                <a:off x="1919160" y="2563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457" name="Google Shape;733;p23"/>
            <p:cNvGrpSpPr/>
            <p:nvPr/>
          </p:nvGrpSpPr>
          <p:grpSpPr>
            <a:xfrm>
              <a:off x="7743600" y="4608720"/>
              <a:ext cx="188280" cy="188280"/>
              <a:chOff x="7743600" y="4608720"/>
              <a:chExt cx="188280" cy="188280"/>
            </a:xfrm>
          </p:grpSpPr>
          <p:sp>
            <p:nvSpPr>
              <p:cNvPr id="458" name="Google Shape;734;p23"/>
              <p:cNvSpPr/>
              <p:nvPr/>
            </p:nvSpPr>
            <p:spPr>
              <a:xfrm>
                <a:off x="7813800" y="46972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9" name="Google Shape;735;p23"/>
              <p:cNvSpPr/>
              <p:nvPr/>
            </p:nvSpPr>
            <p:spPr>
              <a:xfrm>
                <a:off x="7882920" y="46972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60" name="Google Shape;736;p23"/>
              <p:cNvSpPr/>
              <p:nvPr/>
            </p:nvSpPr>
            <p:spPr>
              <a:xfrm>
                <a:off x="7743600" y="46972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61" name="Google Shape;737;p23"/>
              <p:cNvSpPr/>
              <p:nvPr/>
            </p:nvSpPr>
            <p:spPr>
              <a:xfrm>
                <a:off x="7830720" y="46800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62" name="Google Shape;738;p23"/>
              <p:cNvSpPr/>
              <p:nvPr/>
            </p:nvSpPr>
            <p:spPr>
              <a:xfrm>
                <a:off x="7830720" y="474912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63" name="Google Shape;739;p23"/>
              <p:cNvSpPr/>
              <p:nvPr/>
            </p:nvSpPr>
            <p:spPr>
              <a:xfrm>
                <a:off x="7830720" y="46087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464" name="Google Shape;740;p23"/>
          <p:cNvGrpSpPr/>
          <p:nvPr/>
        </p:nvGrpSpPr>
        <p:grpSpPr>
          <a:xfrm>
            <a:off x="-2462760" y="-2042640"/>
            <a:ext cx="13584600" cy="8850600"/>
            <a:chOff x="-2462760" y="-2042640"/>
            <a:chExt cx="13584600" cy="8850600"/>
          </a:xfrm>
        </p:grpSpPr>
        <p:sp>
          <p:nvSpPr>
            <p:cNvPr id="465" name="Google Shape;741;p23"/>
            <p:cNvSpPr/>
            <p:nvPr/>
          </p:nvSpPr>
          <p:spPr>
            <a:xfrm rot="20028600" flipH="1">
              <a:off x="-386640" y="-1722240"/>
              <a:ext cx="2064600" cy="2639880"/>
            </a:xfrm>
            <a:custGeom>
              <a:avLst/>
              <a:gdLst>
                <a:gd name="textAreaLeft" fmla="*/ -360 w 2064600"/>
                <a:gd name="textAreaRight" fmla="*/ 206460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66" name="Google Shape;742;p23"/>
            <p:cNvSpPr/>
            <p:nvPr/>
          </p:nvSpPr>
          <p:spPr>
            <a:xfrm rot="8445000">
              <a:off x="-2199600" y="-73260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algn="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67" name="Google Shape;743;p23"/>
            <p:cNvSpPr/>
            <p:nvPr/>
          </p:nvSpPr>
          <p:spPr>
            <a:xfrm rot="20060400">
              <a:off x="6882840" y="394704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68" name="Google Shape;744;p23"/>
            <p:cNvSpPr/>
            <p:nvPr/>
          </p:nvSpPr>
          <p:spPr>
            <a:xfrm rot="8752800" flipH="1">
              <a:off x="8494200" y="3192120"/>
              <a:ext cx="2064600" cy="2639880"/>
            </a:xfrm>
            <a:custGeom>
              <a:avLst/>
              <a:gdLst>
                <a:gd name="textAreaLeft" fmla="*/ -360 w 2064600"/>
                <a:gd name="textAreaRight" fmla="*/ 206460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470" name="Google Shape;753;p24"/>
          <p:cNvGrpSpPr/>
          <p:nvPr/>
        </p:nvGrpSpPr>
        <p:grpSpPr>
          <a:xfrm>
            <a:off x="387720" y="829080"/>
            <a:ext cx="8458560" cy="3575880"/>
            <a:chOff x="387720" y="829080"/>
            <a:chExt cx="8458560" cy="3575880"/>
          </a:xfrm>
        </p:grpSpPr>
        <p:grpSp>
          <p:nvGrpSpPr>
            <p:cNvPr id="471" name="Google Shape;754;p24"/>
            <p:cNvGrpSpPr/>
            <p:nvPr/>
          </p:nvGrpSpPr>
          <p:grpSpPr>
            <a:xfrm>
              <a:off x="713160" y="829080"/>
              <a:ext cx="188280" cy="188280"/>
              <a:chOff x="713160" y="829080"/>
              <a:chExt cx="188280" cy="188280"/>
            </a:xfrm>
          </p:grpSpPr>
          <p:sp>
            <p:nvSpPr>
              <p:cNvPr id="472" name="Google Shape;755;p24"/>
              <p:cNvSpPr/>
              <p:nvPr/>
            </p:nvSpPr>
            <p:spPr>
              <a:xfrm>
                <a:off x="783720" y="9176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73" name="Google Shape;756;p24"/>
              <p:cNvSpPr/>
              <p:nvPr/>
            </p:nvSpPr>
            <p:spPr>
              <a:xfrm>
                <a:off x="852480" y="9176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74" name="Google Shape;757;p24"/>
              <p:cNvSpPr/>
              <p:nvPr/>
            </p:nvSpPr>
            <p:spPr>
              <a:xfrm>
                <a:off x="713160" y="9176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75" name="Google Shape;758;p24"/>
              <p:cNvSpPr/>
              <p:nvPr/>
            </p:nvSpPr>
            <p:spPr>
              <a:xfrm>
                <a:off x="800280" y="9003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76" name="Google Shape;759;p24"/>
              <p:cNvSpPr/>
              <p:nvPr/>
            </p:nvSpPr>
            <p:spPr>
              <a:xfrm>
                <a:off x="800280" y="9694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77" name="Google Shape;760;p24"/>
              <p:cNvSpPr/>
              <p:nvPr/>
            </p:nvSpPr>
            <p:spPr>
              <a:xfrm>
                <a:off x="800280" y="8290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478" name="Google Shape;761;p24"/>
            <p:cNvGrpSpPr/>
            <p:nvPr/>
          </p:nvGrpSpPr>
          <p:grpSpPr>
            <a:xfrm>
              <a:off x="387720" y="1754280"/>
              <a:ext cx="187920" cy="188640"/>
              <a:chOff x="387720" y="1754280"/>
              <a:chExt cx="187920" cy="188640"/>
            </a:xfrm>
          </p:grpSpPr>
          <p:sp>
            <p:nvSpPr>
              <p:cNvPr id="479" name="Google Shape;762;p24"/>
              <p:cNvSpPr/>
              <p:nvPr/>
            </p:nvSpPr>
            <p:spPr>
              <a:xfrm>
                <a:off x="457920" y="18428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80" name="Google Shape;763;p24"/>
              <p:cNvSpPr/>
              <p:nvPr/>
            </p:nvSpPr>
            <p:spPr>
              <a:xfrm>
                <a:off x="526680" y="18428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81" name="Google Shape;764;p24"/>
              <p:cNvSpPr/>
              <p:nvPr/>
            </p:nvSpPr>
            <p:spPr>
              <a:xfrm>
                <a:off x="387720" y="18428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82" name="Google Shape;765;p24"/>
              <p:cNvSpPr/>
              <p:nvPr/>
            </p:nvSpPr>
            <p:spPr>
              <a:xfrm>
                <a:off x="474840" y="18255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83" name="Google Shape;766;p24"/>
              <p:cNvSpPr/>
              <p:nvPr/>
            </p:nvSpPr>
            <p:spPr>
              <a:xfrm>
                <a:off x="474840" y="189504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84" name="Google Shape;767;p24"/>
              <p:cNvSpPr/>
              <p:nvPr/>
            </p:nvSpPr>
            <p:spPr>
              <a:xfrm>
                <a:off x="474840" y="17542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485" name="Google Shape;768;p24"/>
            <p:cNvGrpSpPr/>
            <p:nvPr/>
          </p:nvGrpSpPr>
          <p:grpSpPr>
            <a:xfrm>
              <a:off x="8164800" y="4216320"/>
              <a:ext cx="188280" cy="188640"/>
              <a:chOff x="8164800" y="4216320"/>
              <a:chExt cx="188280" cy="188640"/>
            </a:xfrm>
          </p:grpSpPr>
          <p:sp>
            <p:nvSpPr>
              <p:cNvPr id="486" name="Google Shape;769;p24"/>
              <p:cNvSpPr/>
              <p:nvPr/>
            </p:nvSpPr>
            <p:spPr>
              <a:xfrm>
                <a:off x="8235000" y="43048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87" name="Google Shape;770;p24"/>
              <p:cNvSpPr/>
              <p:nvPr/>
            </p:nvSpPr>
            <p:spPr>
              <a:xfrm>
                <a:off x="8304120" y="43048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88" name="Google Shape;771;p24"/>
              <p:cNvSpPr/>
              <p:nvPr/>
            </p:nvSpPr>
            <p:spPr>
              <a:xfrm>
                <a:off x="8164800" y="43048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89" name="Google Shape;772;p24"/>
              <p:cNvSpPr/>
              <p:nvPr/>
            </p:nvSpPr>
            <p:spPr>
              <a:xfrm>
                <a:off x="8251920" y="42876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90" name="Google Shape;773;p24"/>
              <p:cNvSpPr/>
              <p:nvPr/>
            </p:nvSpPr>
            <p:spPr>
              <a:xfrm>
                <a:off x="8251920" y="43570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91" name="Google Shape;774;p24"/>
              <p:cNvSpPr/>
              <p:nvPr/>
            </p:nvSpPr>
            <p:spPr>
              <a:xfrm>
                <a:off x="8251920" y="42163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492" name="Google Shape;775;p24"/>
            <p:cNvGrpSpPr/>
            <p:nvPr/>
          </p:nvGrpSpPr>
          <p:grpSpPr>
            <a:xfrm>
              <a:off x="8658000" y="3322440"/>
              <a:ext cx="188280" cy="188640"/>
              <a:chOff x="8658000" y="3322440"/>
              <a:chExt cx="188280" cy="188640"/>
            </a:xfrm>
          </p:grpSpPr>
          <p:sp>
            <p:nvSpPr>
              <p:cNvPr id="493" name="Google Shape;776;p24"/>
              <p:cNvSpPr/>
              <p:nvPr/>
            </p:nvSpPr>
            <p:spPr>
              <a:xfrm>
                <a:off x="8728200" y="34110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94" name="Google Shape;777;p24"/>
              <p:cNvSpPr/>
              <p:nvPr/>
            </p:nvSpPr>
            <p:spPr>
              <a:xfrm>
                <a:off x="8797320" y="34110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95" name="Google Shape;778;p24"/>
              <p:cNvSpPr/>
              <p:nvPr/>
            </p:nvSpPr>
            <p:spPr>
              <a:xfrm>
                <a:off x="8658000" y="34110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96" name="Google Shape;779;p24"/>
              <p:cNvSpPr/>
              <p:nvPr/>
            </p:nvSpPr>
            <p:spPr>
              <a:xfrm>
                <a:off x="8745120" y="33937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97" name="Google Shape;780;p24"/>
              <p:cNvSpPr/>
              <p:nvPr/>
            </p:nvSpPr>
            <p:spPr>
              <a:xfrm>
                <a:off x="8745120" y="34632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98" name="Google Shape;781;p24"/>
              <p:cNvSpPr/>
              <p:nvPr/>
            </p:nvSpPr>
            <p:spPr>
              <a:xfrm>
                <a:off x="8745120" y="33224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499" name="Google Shape;782;p24"/>
          <p:cNvGrpSpPr/>
          <p:nvPr/>
        </p:nvGrpSpPr>
        <p:grpSpPr>
          <a:xfrm>
            <a:off x="-1274040" y="-1424880"/>
            <a:ext cx="11046240" cy="7740720"/>
            <a:chOff x="-1274040" y="-1424880"/>
            <a:chExt cx="11046240" cy="7740720"/>
          </a:xfrm>
        </p:grpSpPr>
        <p:sp>
          <p:nvSpPr>
            <p:cNvPr id="500" name="Google Shape;783;p24"/>
            <p:cNvSpPr/>
            <p:nvPr/>
          </p:nvSpPr>
          <p:spPr>
            <a:xfrm rot="20503200">
              <a:off x="-1013760" y="-219960"/>
              <a:ext cx="2301120" cy="2028960"/>
            </a:xfrm>
            <a:custGeom>
              <a:avLst/>
              <a:gdLst>
                <a:gd name="textAreaLeft" fmla="*/ 0 w 2301120"/>
                <a:gd name="textAreaRight" fmla="*/ 2301480 w 2301120"/>
                <a:gd name="textAreaTop" fmla="*/ 0 h 2028960"/>
                <a:gd name="textAreaBottom" fmla="*/ 2029320 h 2028960"/>
              </a:gdLst>
              <a:ahLst/>
              <a:cxnLst/>
              <a:rect l="textAreaLeft" t="textAreaTop" r="textAreaRight" b="textAreaBottom"/>
              <a:pathLst>
                <a:path w="495297" h="436717">
                  <a:moveTo>
                    <a:pt x="180380" y="33690"/>
                  </a:moveTo>
                  <a:cubicBezTo>
                    <a:pt x="95592" y="74333"/>
                    <a:pt x="30596" y="153990"/>
                    <a:pt x="7790" y="245131"/>
                  </a:cubicBezTo>
                  <a:cubicBezTo>
                    <a:pt x="-1495" y="282272"/>
                    <a:pt x="-3939" y="322264"/>
                    <a:pt x="8604" y="358427"/>
                  </a:cubicBezTo>
                  <a:cubicBezTo>
                    <a:pt x="21147" y="394591"/>
                    <a:pt x="50632" y="426274"/>
                    <a:pt x="88017" y="434500"/>
                  </a:cubicBezTo>
                  <a:cubicBezTo>
                    <a:pt x="146009" y="447206"/>
                    <a:pt x="200661" y="403143"/>
                    <a:pt x="238290" y="357287"/>
                  </a:cubicBezTo>
                  <a:cubicBezTo>
                    <a:pt x="275920" y="311350"/>
                    <a:pt x="311024" y="257430"/>
                    <a:pt x="367142" y="238127"/>
                  </a:cubicBezTo>
                  <a:cubicBezTo>
                    <a:pt x="387912" y="230959"/>
                    <a:pt x="410310" y="229168"/>
                    <a:pt x="430673" y="220778"/>
                  </a:cubicBezTo>
                  <a:cubicBezTo>
                    <a:pt x="504628" y="190235"/>
                    <a:pt x="518882" y="77428"/>
                    <a:pt x="453723" y="31246"/>
                  </a:cubicBezTo>
                  <a:cubicBezTo>
                    <a:pt x="382210" y="-19333"/>
                    <a:pt x="253033" y="-1088"/>
                    <a:pt x="180380" y="33690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01" name="Google Shape;784;p24"/>
            <p:cNvSpPr/>
            <p:nvPr/>
          </p:nvSpPr>
          <p:spPr>
            <a:xfrm rot="12146400">
              <a:off x="6343920" y="4313520"/>
              <a:ext cx="1978560" cy="1688400"/>
            </a:xfrm>
            <a:custGeom>
              <a:avLst/>
              <a:gdLst>
                <a:gd name="textAreaLeft" fmla="*/ 0 w 1978560"/>
                <a:gd name="textAreaRight" fmla="*/ 1978920 w 1978560"/>
                <a:gd name="textAreaTop" fmla="*/ 0 h 1688400"/>
                <a:gd name="textAreaBottom" fmla="*/ 1688760 h 1688400"/>
              </a:gdLst>
              <a:ahLst/>
              <a:cxnLst/>
              <a:rect l="textAreaLeft" t="textAreaTop" r="textAreaRight" b="textAreaBottom"/>
              <a:pathLst>
                <a:path w="1480978" h="1263926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02" name="Google Shape;785;p24"/>
            <p:cNvSpPr/>
            <p:nvPr/>
          </p:nvSpPr>
          <p:spPr>
            <a:xfrm rot="10800000">
              <a:off x="7200720" y="3895560"/>
              <a:ext cx="2571480" cy="2267280"/>
            </a:xfrm>
            <a:custGeom>
              <a:avLst/>
              <a:gdLst>
                <a:gd name="textAreaLeft" fmla="*/ 0 w 2571480"/>
                <a:gd name="textAreaRight" fmla="*/ 2571840 w 2571480"/>
                <a:gd name="textAreaTop" fmla="*/ 0 h 2267280"/>
                <a:gd name="textAreaBottom" fmla="*/ 2267640 h 2267280"/>
              </a:gdLst>
              <a:ahLst/>
              <a:cxnLst/>
              <a:rect l="textAreaLeft" t="textAreaTop" r="textAreaRight" b="textAreaBottom"/>
              <a:pathLst>
                <a:path w="495297" h="436717">
                  <a:moveTo>
                    <a:pt x="180380" y="33690"/>
                  </a:moveTo>
                  <a:cubicBezTo>
                    <a:pt x="95592" y="74333"/>
                    <a:pt x="30596" y="153990"/>
                    <a:pt x="7790" y="245131"/>
                  </a:cubicBezTo>
                  <a:cubicBezTo>
                    <a:pt x="-1495" y="282272"/>
                    <a:pt x="-3939" y="322264"/>
                    <a:pt x="8604" y="358427"/>
                  </a:cubicBezTo>
                  <a:cubicBezTo>
                    <a:pt x="21147" y="394591"/>
                    <a:pt x="50632" y="426274"/>
                    <a:pt x="88017" y="434500"/>
                  </a:cubicBezTo>
                  <a:cubicBezTo>
                    <a:pt x="146009" y="447206"/>
                    <a:pt x="200661" y="403143"/>
                    <a:pt x="238290" y="357287"/>
                  </a:cubicBezTo>
                  <a:cubicBezTo>
                    <a:pt x="275920" y="311350"/>
                    <a:pt x="311024" y="257430"/>
                    <a:pt x="367142" y="238127"/>
                  </a:cubicBezTo>
                  <a:cubicBezTo>
                    <a:pt x="387912" y="230959"/>
                    <a:pt x="410310" y="229168"/>
                    <a:pt x="430673" y="220778"/>
                  </a:cubicBezTo>
                  <a:cubicBezTo>
                    <a:pt x="504628" y="190235"/>
                    <a:pt x="518882" y="77428"/>
                    <a:pt x="453723" y="31246"/>
                  </a:cubicBezTo>
                  <a:cubicBezTo>
                    <a:pt x="382210" y="-19333"/>
                    <a:pt x="253033" y="-1088"/>
                    <a:pt x="180380" y="3369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03" name="Google Shape;786;p24"/>
            <p:cNvSpPr/>
            <p:nvPr/>
          </p:nvSpPr>
          <p:spPr>
            <a:xfrm rot="20177400" flipH="1">
              <a:off x="-195840" y="-1021320"/>
              <a:ext cx="2349720" cy="1635480"/>
            </a:xfrm>
            <a:custGeom>
              <a:avLst/>
              <a:gdLst>
                <a:gd name="textAreaLeft" fmla="*/ -360 w 2349720"/>
                <a:gd name="textAreaRight" fmla="*/ 2349720 w 2349720"/>
                <a:gd name="textAreaTop" fmla="*/ 0 h 1635480"/>
                <a:gd name="textAreaBottom" fmla="*/ 1635840 h 163548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505" name="Google Shape;797;p25"/>
          <p:cNvGrpSpPr/>
          <p:nvPr/>
        </p:nvGrpSpPr>
        <p:grpSpPr>
          <a:xfrm>
            <a:off x="600840" y="350640"/>
            <a:ext cx="8157240" cy="4440600"/>
            <a:chOff x="600840" y="350640"/>
            <a:chExt cx="8157240" cy="4440600"/>
          </a:xfrm>
        </p:grpSpPr>
        <p:grpSp>
          <p:nvGrpSpPr>
            <p:cNvPr id="506" name="Google Shape;798;p25"/>
            <p:cNvGrpSpPr/>
            <p:nvPr/>
          </p:nvGrpSpPr>
          <p:grpSpPr>
            <a:xfrm>
              <a:off x="600840" y="3612960"/>
              <a:ext cx="187920" cy="188280"/>
              <a:chOff x="600840" y="3612960"/>
              <a:chExt cx="187920" cy="188280"/>
            </a:xfrm>
          </p:grpSpPr>
          <p:sp>
            <p:nvSpPr>
              <p:cNvPr id="507" name="Google Shape;799;p25"/>
              <p:cNvSpPr/>
              <p:nvPr/>
            </p:nvSpPr>
            <p:spPr>
              <a:xfrm>
                <a:off x="671040" y="37015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08" name="Google Shape;800;p25"/>
              <p:cNvSpPr/>
              <p:nvPr/>
            </p:nvSpPr>
            <p:spPr>
              <a:xfrm>
                <a:off x="739800" y="37015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09" name="Google Shape;801;p25"/>
              <p:cNvSpPr/>
              <p:nvPr/>
            </p:nvSpPr>
            <p:spPr>
              <a:xfrm>
                <a:off x="600840" y="370152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10" name="Google Shape;802;p25"/>
              <p:cNvSpPr/>
              <p:nvPr/>
            </p:nvSpPr>
            <p:spPr>
              <a:xfrm>
                <a:off x="687960" y="36842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11" name="Google Shape;803;p25"/>
              <p:cNvSpPr/>
              <p:nvPr/>
            </p:nvSpPr>
            <p:spPr>
              <a:xfrm>
                <a:off x="687960" y="375336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12" name="Google Shape;804;p25"/>
              <p:cNvSpPr/>
              <p:nvPr/>
            </p:nvSpPr>
            <p:spPr>
              <a:xfrm>
                <a:off x="687960" y="36129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513" name="Google Shape;805;p25"/>
            <p:cNvGrpSpPr/>
            <p:nvPr/>
          </p:nvGrpSpPr>
          <p:grpSpPr>
            <a:xfrm>
              <a:off x="1981800" y="4602600"/>
              <a:ext cx="187920" cy="188640"/>
              <a:chOff x="1981800" y="4602600"/>
              <a:chExt cx="187920" cy="188640"/>
            </a:xfrm>
          </p:grpSpPr>
          <p:sp>
            <p:nvSpPr>
              <p:cNvPr id="514" name="Google Shape;806;p25"/>
              <p:cNvSpPr/>
              <p:nvPr/>
            </p:nvSpPr>
            <p:spPr>
              <a:xfrm>
                <a:off x="2052000" y="46911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15" name="Google Shape;807;p25"/>
              <p:cNvSpPr/>
              <p:nvPr/>
            </p:nvSpPr>
            <p:spPr>
              <a:xfrm>
                <a:off x="2120760" y="46911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16" name="Google Shape;808;p25"/>
              <p:cNvSpPr/>
              <p:nvPr/>
            </p:nvSpPr>
            <p:spPr>
              <a:xfrm>
                <a:off x="1981800" y="46911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17" name="Google Shape;809;p25"/>
              <p:cNvSpPr/>
              <p:nvPr/>
            </p:nvSpPr>
            <p:spPr>
              <a:xfrm>
                <a:off x="2068920" y="46738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18" name="Google Shape;810;p25"/>
              <p:cNvSpPr/>
              <p:nvPr/>
            </p:nvSpPr>
            <p:spPr>
              <a:xfrm>
                <a:off x="2068920" y="474336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19" name="Google Shape;811;p25"/>
              <p:cNvSpPr/>
              <p:nvPr/>
            </p:nvSpPr>
            <p:spPr>
              <a:xfrm>
                <a:off x="2068920" y="46026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520" name="Google Shape;812;p25"/>
            <p:cNvGrpSpPr/>
            <p:nvPr/>
          </p:nvGrpSpPr>
          <p:grpSpPr>
            <a:xfrm>
              <a:off x="8569800" y="1716120"/>
              <a:ext cx="188280" cy="188640"/>
              <a:chOff x="8569800" y="1716120"/>
              <a:chExt cx="188280" cy="188640"/>
            </a:xfrm>
          </p:grpSpPr>
          <p:sp>
            <p:nvSpPr>
              <p:cNvPr id="521" name="Google Shape;813;p25"/>
              <p:cNvSpPr/>
              <p:nvPr/>
            </p:nvSpPr>
            <p:spPr>
              <a:xfrm>
                <a:off x="8640360" y="18050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2" name="Google Shape;814;p25"/>
              <p:cNvSpPr/>
              <p:nvPr/>
            </p:nvSpPr>
            <p:spPr>
              <a:xfrm>
                <a:off x="8709120" y="18050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3" name="Google Shape;815;p25"/>
              <p:cNvSpPr/>
              <p:nvPr/>
            </p:nvSpPr>
            <p:spPr>
              <a:xfrm>
                <a:off x="8569800" y="18050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4" name="Google Shape;816;p25"/>
              <p:cNvSpPr/>
              <p:nvPr/>
            </p:nvSpPr>
            <p:spPr>
              <a:xfrm>
                <a:off x="8656920" y="17874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5" name="Google Shape;817;p25"/>
              <p:cNvSpPr/>
              <p:nvPr/>
            </p:nvSpPr>
            <p:spPr>
              <a:xfrm>
                <a:off x="8656920" y="18568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6" name="Google Shape;818;p25"/>
              <p:cNvSpPr/>
              <p:nvPr/>
            </p:nvSpPr>
            <p:spPr>
              <a:xfrm>
                <a:off x="8656920" y="17161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527" name="Google Shape;819;p25"/>
            <p:cNvGrpSpPr/>
            <p:nvPr/>
          </p:nvGrpSpPr>
          <p:grpSpPr>
            <a:xfrm>
              <a:off x="7743600" y="350640"/>
              <a:ext cx="188280" cy="188640"/>
              <a:chOff x="7743600" y="350640"/>
              <a:chExt cx="188280" cy="188640"/>
            </a:xfrm>
          </p:grpSpPr>
          <p:sp>
            <p:nvSpPr>
              <p:cNvPr id="528" name="Google Shape;820;p25"/>
              <p:cNvSpPr/>
              <p:nvPr/>
            </p:nvSpPr>
            <p:spPr>
              <a:xfrm>
                <a:off x="7813800" y="4392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9" name="Google Shape;821;p25"/>
              <p:cNvSpPr/>
              <p:nvPr/>
            </p:nvSpPr>
            <p:spPr>
              <a:xfrm>
                <a:off x="7882920" y="4392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30" name="Google Shape;822;p25"/>
              <p:cNvSpPr/>
              <p:nvPr/>
            </p:nvSpPr>
            <p:spPr>
              <a:xfrm>
                <a:off x="7743600" y="4392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31" name="Google Shape;823;p25"/>
              <p:cNvSpPr/>
              <p:nvPr/>
            </p:nvSpPr>
            <p:spPr>
              <a:xfrm>
                <a:off x="7830720" y="4219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32" name="Google Shape;824;p25"/>
              <p:cNvSpPr/>
              <p:nvPr/>
            </p:nvSpPr>
            <p:spPr>
              <a:xfrm>
                <a:off x="7830720" y="4914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33" name="Google Shape;825;p25"/>
              <p:cNvSpPr/>
              <p:nvPr/>
            </p:nvSpPr>
            <p:spPr>
              <a:xfrm>
                <a:off x="7830720" y="3506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534" name="Google Shape;826;p25"/>
          <p:cNvGrpSpPr/>
          <p:nvPr/>
        </p:nvGrpSpPr>
        <p:grpSpPr>
          <a:xfrm>
            <a:off x="-1748520" y="-1207800"/>
            <a:ext cx="12684600" cy="8172000"/>
            <a:chOff x="-1748520" y="-1207800"/>
            <a:chExt cx="12684600" cy="8172000"/>
          </a:xfrm>
        </p:grpSpPr>
        <p:sp>
          <p:nvSpPr>
            <p:cNvPr id="535" name="Google Shape;827;p25"/>
            <p:cNvSpPr/>
            <p:nvPr/>
          </p:nvSpPr>
          <p:spPr>
            <a:xfrm rot="4066200">
              <a:off x="7409520" y="-794520"/>
              <a:ext cx="2042280" cy="1800720"/>
            </a:xfrm>
            <a:custGeom>
              <a:avLst/>
              <a:gdLst>
                <a:gd name="textAreaLeft" fmla="*/ 0 w 2042280"/>
                <a:gd name="textAreaRight" fmla="*/ 2042640 w 2042280"/>
                <a:gd name="textAreaTop" fmla="*/ 0 h 1800720"/>
                <a:gd name="textAreaBottom" fmla="*/ 1801080 h 1800720"/>
              </a:gdLst>
              <a:ahLst/>
              <a:cxnLst/>
              <a:rect l="textAreaLeft" t="textAreaTop" r="textAreaRight" b="textAreaBottom"/>
              <a:pathLst>
                <a:path w="495297" h="436717">
                  <a:moveTo>
                    <a:pt x="180380" y="33690"/>
                  </a:moveTo>
                  <a:cubicBezTo>
                    <a:pt x="95592" y="74333"/>
                    <a:pt x="30596" y="153990"/>
                    <a:pt x="7790" y="245131"/>
                  </a:cubicBezTo>
                  <a:cubicBezTo>
                    <a:pt x="-1495" y="282272"/>
                    <a:pt x="-3939" y="322264"/>
                    <a:pt x="8604" y="358427"/>
                  </a:cubicBezTo>
                  <a:cubicBezTo>
                    <a:pt x="21147" y="394591"/>
                    <a:pt x="50632" y="426274"/>
                    <a:pt x="88017" y="434500"/>
                  </a:cubicBezTo>
                  <a:cubicBezTo>
                    <a:pt x="146009" y="447206"/>
                    <a:pt x="200661" y="403143"/>
                    <a:pt x="238290" y="357287"/>
                  </a:cubicBezTo>
                  <a:cubicBezTo>
                    <a:pt x="275920" y="311350"/>
                    <a:pt x="311024" y="257430"/>
                    <a:pt x="367142" y="238127"/>
                  </a:cubicBezTo>
                  <a:cubicBezTo>
                    <a:pt x="387912" y="230959"/>
                    <a:pt x="410310" y="229168"/>
                    <a:pt x="430673" y="220778"/>
                  </a:cubicBezTo>
                  <a:cubicBezTo>
                    <a:pt x="504628" y="190235"/>
                    <a:pt x="518882" y="77428"/>
                    <a:pt x="453723" y="31246"/>
                  </a:cubicBezTo>
                  <a:cubicBezTo>
                    <a:pt x="382210" y="-19333"/>
                    <a:pt x="253033" y="-1088"/>
                    <a:pt x="180380" y="33690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36" name="Google Shape;828;p25"/>
            <p:cNvSpPr/>
            <p:nvPr/>
          </p:nvSpPr>
          <p:spPr>
            <a:xfrm rot="14643600">
              <a:off x="7684920" y="-447480"/>
              <a:ext cx="3106800" cy="2263680"/>
            </a:xfrm>
            <a:custGeom>
              <a:avLst/>
              <a:gdLst>
                <a:gd name="textAreaLeft" fmla="*/ 0 w 3106800"/>
                <a:gd name="textAreaRight" fmla="*/ 3107160 w 3106800"/>
                <a:gd name="textAreaTop" fmla="*/ 0 h 2263680"/>
                <a:gd name="textAreaBottom" fmla="*/ 2264040 h 2263680"/>
              </a:gdLst>
              <a:ahLst/>
              <a:cxnLst/>
              <a:rect l="textAreaLeft" t="textAreaTop" r="textAreaRight" b="textAreaBottom"/>
              <a:pathLst>
                <a:path w="749" h="940">
                  <a:moveTo>
                    <a:pt x="523" y="343"/>
                  </a:moveTo>
                  <a:cubicBezTo>
                    <a:pt x="445" y="317"/>
                    <a:pt x="491" y="0"/>
                    <a:pt x="364" y="0"/>
                  </a:cubicBezTo>
                  <a:cubicBezTo>
                    <a:pt x="237" y="0"/>
                    <a:pt x="251" y="362"/>
                    <a:pt x="212" y="363"/>
                  </a:cubicBezTo>
                  <a:cubicBezTo>
                    <a:pt x="173" y="365"/>
                    <a:pt x="159" y="210"/>
                    <a:pt x="104" y="217"/>
                  </a:cubicBezTo>
                  <a:cubicBezTo>
                    <a:pt x="48" y="224"/>
                    <a:pt x="0" y="470"/>
                    <a:pt x="0" y="470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0" y="470"/>
                    <a:pt x="48" y="716"/>
                    <a:pt x="104" y="723"/>
                  </a:cubicBezTo>
                  <a:cubicBezTo>
                    <a:pt x="159" y="730"/>
                    <a:pt x="173" y="574"/>
                    <a:pt x="212" y="576"/>
                  </a:cubicBezTo>
                  <a:cubicBezTo>
                    <a:pt x="251" y="578"/>
                    <a:pt x="237" y="939"/>
                    <a:pt x="364" y="939"/>
                  </a:cubicBezTo>
                  <a:cubicBezTo>
                    <a:pt x="491" y="940"/>
                    <a:pt x="445" y="623"/>
                    <a:pt x="523" y="596"/>
                  </a:cubicBezTo>
                  <a:cubicBezTo>
                    <a:pt x="601" y="570"/>
                    <a:pt x="749" y="636"/>
                    <a:pt x="749" y="470"/>
                  </a:cubicBezTo>
                  <a:cubicBezTo>
                    <a:pt x="749" y="304"/>
                    <a:pt x="601" y="370"/>
                    <a:pt x="523" y="34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37" name="Google Shape;829;p25"/>
            <p:cNvSpPr/>
            <p:nvPr/>
          </p:nvSpPr>
          <p:spPr>
            <a:xfrm rot="13500000">
              <a:off x="-67680" y="4482000"/>
              <a:ext cx="2436120" cy="1899000"/>
            </a:xfrm>
            <a:custGeom>
              <a:avLst/>
              <a:gdLst>
                <a:gd name="textAreaLeft" fmla="*/ 0 w 2436120"/>
                <a:gd name="textAreaRight" fmla="*/ 2436480 w 2436120"/>
                <a:gd name="textAreaTop" fmla="*/ 0 h 1899000"/>
                <a:gd name="textAreaBottom" fmla="*/ 1899360 h 1899000"/>
              </a:gdLst>
              <a:ahLst/>
              <a:cxnLst/>
              <a:rect l="textAreaLeft" t="textAreaTop" r="textAreaRight" b="textAreaBottom"/>
              <a:pathLst>
                <a:path w="1602734" h="1249425">
                  <a:moveTo>
                    <a:pt x="839130" y="6411"/>
                  </a:moveTo>
                  <a:cubicBezTo>
                    <a:pt x="626223" y="-20549"/>
                    <a:pt x="400853" y="37769"/>
                    <a:pt x="237222" y="176639"/>
                  </a:cubicBezTo>
                  <a:cubicBezTo>
                    <a:pt x="73592" y="315510"/>
                    <a:pt x="-21622" y="535911"/>
                    <a:pt x="4197" y="748981"/>
                  </a:cubicBezTo>
                  <a:cubicBezTo>
                    <a:pt x="30016" y="962051"/>
                    <a:pt x="182489" y="1158343"/>
                    <a:pt x="387252" y="1222688"/>
                  </a:cubicBezTo>
                  <a:cubicBezTo>
                    <a:pt x="525226" y="1266019"/>
                    <a:pt x="675010" y="1250706"/>
                    <a:pt x="816162" y="1219023"/>
                  </a:cubicBezTo>
                  <a:cubicBezTo>
                    <a:pt x="957313" y="1187339"/>
                    <a:pt x="1095124" y="1139854"/>
                    <a:pt x="1238230" y="1119004"/>
                  </a:cubicBezTo>
                  <a:cubicBezTo>
                    <a:pt x="1299642" y="1110044"/>
                    <a:pt x="1362928" y="1105809"/>
                    <a:pt x="1419698" y="1080804"/>
                  </a:cubicBezTo>
                  <a:cubicBezTo>
                    <a:pt x="1515890" y="1038451"/>
                    <a:pt x="1579827" y="939572"/>
                    <a:pt x="1597175" y="835887"/>
                  </a:cubicBezTo>
                  <a:cubicBezTo>
                    <a:pt x="1614443" y="732284"/>
                    <a:pt x="1589845" y="625097"/>
                    <a:pt x="1546107" y="529558"/>
                  </a:cubicBezTo>
                  <a:cubicBezTo>
                    <a:pt x="1415707" y="244812"/>
                    <a:pt x="1152709" y="46077"/>
                    <a:pt x="839130" y="6411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38" name="Google Shape;830;p25"/>
            <p:cNvSpPr/>
            <p:nvPr/>
          </p:nvSpPr>
          <p:spPr>
            <a:xfrm rot="12961800">
              <a:off x="-1441800" y="4110120"/>
              <a:ext cx="3250800" cy="2098800"/>
            </a:xfrm>
            <a:custGeom>
              <a:avLst/>
              <a:gdLst>
                <a:gd name="textAreaLeft" fmla="*/ 0 w 3250800"/>
                <a:gd name="textAreaRight" fmla="*/ 3251160 w 3250800"/>
                <a:gd name="textAreaTop" fmla="*/ 0 h 2098800"/>
                <a:gd name="textAreaBottom" fmla="*/ 2099160 h 2098800"/>
              </a:gdLst>
              <a:ahLst/>
              <a:cxnLst/>
              <a:rect l="textAreaLeft" t="textAreaTop" r="textAreaRight" b="textAreaBottom"/>
              <a:pathLst>
                <a:path w="616186" h="397857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540" name="Google Shape;845;p26"/>
          <p:cNvGrpSpPr/>
          <p:nvPr/>
        </p:nvGrpSpPr>
        <p:grpSpPr>
          <a:xfrm>
            <a:off x="512640" y="882000"/>
            <a:ext cx="8137800" cy="3847320"/>
            <a:chOff x="512640" y="882000"/>
            <a:chExt cx="8137800" cy="3847320"/>
          </a:xfrm>
        </p:grpSpPr>
        <p:grpSp>
          <p:nvGrpSpPr>
            <p:cNvPr id="541" name="Google Shape;846;p26"/>
            <p:cNvGrpSpPr/>
            <p:nvPr/>
          </p:nvGrpSpPr>
          <p:grpSpPr>
            <a:xfrm>
              <a:off x="512640" y="3785400"/>
              <a:ext cx="188280" cy="188640"/>
              <a:chOff x="512640" y="3785400"/>
              <a:chExt cx="188280" cy="188640"/>
            </a:xfrm>
          </p:grpSpPr>
          <p:sp>
            <p:nvSpPr>
              <p:cNvPr id="542" name="Google Shape;847;p26"/>
              <p:cNvSpPr/>
              <p:nvPr/>
            </p:nvSpPr>
            <p:spPr>
              <a:xfrm>
                <a:off x="582840" y="38739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43" name="Google Shape;848;p26"/>
              <p:cNvSpPr/>
              <p:nvPr/>
            </p:nvSpPr>
            <p:spPr>
              <a:xfrm>
                <a:off x="651960" y="38739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44" name="Google Shape;849;p26"/>
              <p:cNvSpPr/>
              <p:nvPr/>
            </p:nvSpPr>
            <p:spPr>
              <a:xfrm>
                <a:off x="512640" y="38739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45" name="Google Shape;850;p26"/>
              <p:cNvSpPr/>
              <p:nvPr/>
            </p:nvSpPr>
            <p:spPr>
              <a:xfrm>
                <a:off x="599760" y="38566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46" name="Google Shape;851;p26"/>
              <p:cNvSpPr/>
              <p:nvPr/>
            </p:nvSpPr>
            <p:spPr>
              <a:xfrm>
                <a:off x="599760" y="392616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47" name="Google Shape;852;p26"/>
              <p:cNvSpPr/>
              <p:nvPr/>
            </p:nvSpPr>
            <p:spPr>
              <a:xfrm>
                <a:off x="599760" y="37854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548" name="Google Shape;853;p26"/>
            <p:cNvGrpSpPr/>
            <p:nvPr/>
          </p:nvGrpSpPr>
          <p:grpSpPr>
            <a:xfrm>
              <a:off x="1322280" y="4540680"/>
              <a:ext cx="188280" cy="188640"/>
              <a:chOff x="1322280" y="4540680"/>
              <a:chExt cx="188280" cy="188640"/>
            </a:xfrm>
          </p:grpSpPr>
          <p:sp>
            <p:nvSpPr>
              <p:cNvPr id="549" name="Google Shape;854;p26"/>
              <p:cNvSpPr/>
              <p:nvPr/>
            </p:nvSpPr>
            <p:spPr>
              <a:xfrm>
                <a:off x="1392840" y="46296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0" name="Google Shape;855;p26"/>
              <p:cNvSpPr/>
              <p:nvPr/>
            </p:nvSpPr>
            <p:spPr>
              <a:xfrm>
                <a:off x="1461600" y="46296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1" name="Google Shape;856;p26"/>
              <p:cNvSpPr/>
              <p:nvPr/>
            </p:nvSpPr>
            <p:spPr>
              <a:xfrm>
                <a:off x="1322280" y="46296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2" name="Google Shape;857;p26"/>
              <p:cNvSpPr/>
              <p:nvPr/>
            </p:nvSpPr>
            <p:spPr>
              <a:xfrm>
                <a:off x="1409400" y="46123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3" name="Google Shape;858;p26"/>
              <p:cNvSpPr/>
              <p:nvPr/>
            </p:nvSpPr>
            <p:spPr>
              <a:xfrm>
                <a:off x="1409400" y="468144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4" name="Google Shape;859;p26"/>
              <p:cNvSpPr/>
              <p:nvPr/>
            </p:nvSpPr>
            <p:spPr>
              <a:xfrm>
                <a:off x="1409400" y="45406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555" name="Google Shape;860;p26"/>
            <p:cNvGrpSpPr/>
            <p:nvPr/>
          </p:nvGrpSpPr>
          <p:grpSpPr>
            <a:xfrm>
              <a:off x="8462160" y="882000"/>
              <a:ext cx="188280" cy="188640"/>
              <a:chOff x="8462160" y="882000"/>
              <a:chExt cx="188280" cy="188640"/>
            </a:xfrm>
          </p:grpSpPr>
          <p:sp>
            <p:nvSpPr>
              <p:cNvPr id="556" name="Google Shape;861;p26"/>
              <p:cNvSpPr/>
              <p:nvPr/>
            </p:nvSpPr>
            <p:spPr>
              <a:xfrm>
                <a:off x="8532720" y="9705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7" name="Google Shape;862;p26"/>
              <p:cNvSpPr/>
              <p:nvPr/>
            </p:nvSpPr>
            <p:spPr>
              <a:xfrm>
                <a:off x="8601480" y="9705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8" name="Google Shape;863;p26"/>
              <p:cNvSpPr/>
              <p:nvPr/>
            </p:nvSpPr>
            <p:spPr>
              <a:xfrm>
                <a:off x="8462160" y="9705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9" name="Google Shape;864;p26"/>
              <p:cNvSpPr/>
              <p:nvPr/>
            </p:nvSpPr>
            <p:spPr>
              <a:xfrm>
                <a:off x="8549280" y="9532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0" name="Google Shape;865;p26"/>
              <p:cNvSpPr/>
              <p:nvPr/>
            </p:nvSpPr>
            <p:spPr>
              <a:xfrm>
                <a:off x="8549280" y="102276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1" name="Google Shape;866;p26"/>
              <p:cNvSpPr/>
              <p:nvPr/>
            </p:nvSpPr>
            <p:spPr>
              <a:xfrm>
                <a:off x="8549280" y="8820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562" name="Google Shape;867;p26"/>
            <p:cNvGrpSpPr/>
            <p:nvPr/>
          </p:nvGrpSpPr>
          <p:grpSpPr>
            <a:xfrm>
              <a:off x="8336520" y="1497240"/>
              <a:ext cx="188280" cy="188640"/>
              <a:chOff x="8336520" y="1497240"/>
              <a:chExt cx="188280" cy="188640"/>
            </a:xfrm>
          </p:grpSpPr>
          <p:sp>
            <p:nvSpPr>
              <p:cNvPr id="563" name="Google Shape;868;p26"/>
              <p:cNvSpPr/>
              <p:nvPr/>
            </p:nvSpPr>
            <p:spPr>
              <a:xfrm>
                <a:off x="8407080" y="15861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4" name="Google Shape;869;p26"/>
              <p:cNvSpPr/>
              <p:nvPr/>
            </p:nvSpPr>
            <p:spPr>
              <a:xfrm>
                <a:off x="8475840" y="15861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5" name="Google Shape;870;p26"/>
              <p:cNvSpPr/>
              <p:nvPr/>
            </p:nvSpPr>
            <p:spPr>
              <a:xfrm>
                <a:off x="8336520" y="15861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6" name="Google Shape;871;p26"/>
              <p:cNvSpPr/>
              <p:nvPr/>
            </p:nvSpPr>
            <p:spPr>
              <a:xfrm>
                <a:off x="8423640" y="15685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7" name="Google Shape;872;p26"/>
              <p:cNvSpPr/>
              <p:nvPr/>
            </p:nvSpPr>
            <p:spPr>
              <a:xfrm>
                <a:off x="8423640" y="16380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8" name="Google Shape;873;p26"/>
              <p:cNvSpPr/>
              <p:nvPr/>
            </p:nvSpPr>
            <p:spPr>
              <a:xfrm>
                <a:off x="8423640" y="14972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569" name="Google Shape;874;p26"/>
          <p:cNvGrpSpPr/>
          <p:nvPr/>
        </p:nvGrpSpPr>
        <p:grpSpPr>
          <a:xfrm>
            <a:off x="-1535400" y="-2144160"/>
            <a:ext cx="12569400" cy="8617680"/>
            <a:chOff x="-1535400" y="-2144160"/>
            <a:chExt cx="12569400" cy="8617680"/>
          </a:xfrm>
        </p:grpSpPr>
        <p:sp>
          <p:nvSpPr>
            <p:cNvPr id="570" name="Google Shape;875;p26"/>
            <p:cNvSpPr/>
            <p:nvPr/>
          </p:nvSpPr>
          <p:spPr>
            <a:xfrm rot="340800" flipH="1">
              <a:off x="-1104840" y="4133880"/>
              <a:ext cx="3727080" cy="2160360"/>
            </a:xfrm>
            <a:custGeom>
              <a:avLst/>
              <a:gdLst>
                <a:gd name="textAreaLeft" fmla="*/ -360 w 3727080"/>
                <a:gd name="textAreaRight" fmla="*/ 372708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71" name="Google Shape;876;p26"/>
            <p:cNvSpPr/>
            <p:nvPr/>
          </p:nvSpPr>
          <p:spPr>
            <a:xfrm rot="16200000">
              <a:off x="-1247400" y="3668040"/>
              <a:ext cx="2064600" cy="2639880"/>
            </a:xfrm>
            <a:custGeom>
              <a:avLst/>
              <a:gdLst>
                <a:gd name="textAreaLeft" fmla="*/ 0 w 2064600"/>
                <a:gd name="textAreaRight" fmla="*/ 206496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72" name="Google Shape;877;p26"/>
            <p:cNvSpPr/>
            <p:nvPr/>
          </p:nvSpPr>
          <p:spPr>
            <a:xfrm rot="1512000" flipH="1">
              <a:off x="6377760" y="-1453320"/>
              <a:ext cx="3727080" cy="2160360"/>
            </a:xfrm>
            <a:custGeom>
              <a:avLst/>
              <a:gdLst>
                <a:gd name="textAreaLeft" fmla="*/ -360 w 3727080"/>
                <a:gd name="textAreaRight" fmla="*/ 372708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73" name="Google Shape;878;p26"/>
            <p:cNvSpPr/>
            <p:nvPr/>
          </p:nvSpPr>
          <p:spPr>
            <a:xfrm rot="7022400">
              <a:off x="8356680" y="-970920"/>
              <a:ext cx="2064600" cy="2639880"/>
            </a:xfrm>
            <a:custGeom>
              <a:avLst/>
              <a:gdLst>
                <a:gd name="textAreaLeft" fmla="*/ 0 w 2064600"/>
                <a:gd name="textAreaRight" fmla="*/ 206496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713160" y="634680"/>
            <a:ext cx="367668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300" b="0" strike="noStrike" spc="-1">
                <a:solidFill>
                  <a:schemeClr val="dk1"/>
                </a:solidFill>
                <a:latin typeface="Plus Jakarta Sans ExtraBold"/>
                <a:ea typeface="Plus Jakarta Sans ExtraBold"/>
              </a:rPr>
              <a:t>xx%</a:t>
            </a:r>
            <a:endParaRPr lang="fr-FR" sz="33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 type="title"/>
          </p:nvPr>
        </p:nvSpPr>
        <p:spPr>
          <a:xfrm>
            <a:off x="713160" y="1892520"/>
            <a:ext cx="367668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300" b="0" strike="noStrike" spc="-1">
                <a:solidFill>
                  <a:schemeClr val="dk1"/>
                </a:solidFill>
                <a:latin typeface="Plus Jakarta Sans ExtraBold"/>
                <a:ea typeface="Plus Jakarta Sans ExtraBold"/>
              </a:rPr>
              <a:t>xx%</a:t>
            </a:r>
            <a:endParaRPr lang="fr-FR" sz="33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76" name="PlaceHolder 3"/>
          <p:cNvSpPr>
            <a:spLocks noGrp="1"/>
          </p:cNvSpPr>
          <p:nvPr>
            <p:ph type="title"/>
          </p:nvPr>
        </p:nvSpPr>
        <p:spPr>
          <a:xfrm>
            <a:off x="713160" y="3150360"/>
            <a:ext cx="367668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300" b="0" strike="noStrike" spc="-1">
                <a:solidFill>
                  <a:schemeClr val="dk1"/>
                </a:solidFill>
                <a:latin typeface="Plus Jakarta Sans ExtraBold"/>
                <a:ea typeface="Plus Jakarta Sans ExtraBold"/>
              </a:rPr>
              <a:t>xx%</a:t>
            </a:r>
            <a:endParaRPr lang="fr-FR" sz="33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577" name="Google Shape;886;p27"/>
          <p:cNvGrpSpPr/>
          <p:nvPr/>
        </p:nvGrpSpPr>
        <p:grpSpPr>
          <a:xfrm>
            <a:off x="-1563840" y="-1800360"/>
            <a:ext cx="12517920" cy="10093680"/>
            <a:chOff x="-1563840" y="-1800360"/>
            <a:chExt cx="12517920" cy="10093680"/>
          </a:xfrm>
        </p:grpSpPr>
        <p:sp>
          <p:nvSpPr>
            <p:cNvPr id="578" name="Google Shape;887;p27"/>
            <p:cNvSpPr/>
            <p:nvPr/>
          </p:nvSpPr>
          <p:spPr>
            <a:xfrm rot="2700000">
              <a:off x="7008840" y="-79884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79" name="Google Shape;888;p27"/>
            <p:cNvSpPr/>
            <p:nvPr/>
          </p:nvSpPr>
          <p:spPr>
            <a:xfrm rot="9441600" flipH="1">
              <a:off x="-896040" y="3718080"/>
              <a:ext cx="3217680" cy="4114440"/>
            </a:xfrm>
            <a:custGeom>
              <a:avLst/>
              <a:gdLst>
                <a:gd name="textAreaLeft" fmla="*/ 360 w 3217680"/>
                <a:gd name="textAreaRight" fmla="*/ 3218400 w 3217680"/>
                <a:gd name="textAreaTop" fmla="*/ 0 h 4114440"/>
                <a:gd name="textAreaBottom" fmla="*/ 4114800 h 411444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580" name="Google Shape;889;p27"/>
          <p:cNvGrpSpPr/>
          <p:nvPr/>
        </p:nvGrpSpPr>
        <p:grpSpPr>
          <a:xfrm>
            <a:off x="3712320" y="380160"/>
            <a:ext cx="5008320" cy="4322520"/>
            <a:chOff x="3712320" y="380160"/>
            <a:chExt cx="5008320" cy="4322520"/>
          </a:xfrm>
        </p:grpSpPr>
        <p:grpSp>
          <p:nvGrpSpPr>
            <p:cNvPr id="581" name="Google Shape;890;p27"/>
            <p:cNvGrpSpPr/>
            <p:nvPr/>
          </p:nvGrpSpPr>
          <p:grpSpPr>
            <a:xfrm>
              <a:off x="7806960" y="380160"/>
              <a:ext cx="187920" cy="188640"/>
              <a:chOff x="7806960" y="380160"/>
              <a:chExt cx="187920" cy="188640"/>
            </a:xfrm>
          </p:grpSpPr>
          <p:sp>
            <p:nvSpPr>
              <p:cNvPr id="582" name="Google Shape;891;p27"/>
              <p:cNvSpPr/>
              <p:nvPr/>
            </p:nvSpPr>
            <p:spPr>
              <a:xfrm>
                <a:off x="7877160" y="4690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3" name="Google Shape;892;p27"/>
              <p:cNvSpPr/>
              <p:nvPr/>
            </p:nvSpPr>
            <p:spPr>
              <a:xfrm>
                <a:off x="7945920" y="4690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4" name="Google Shape;893;p27"/>
              <p:cNvSpPr/>
              <p:nvPr/>
            </p:nvSpPr>
            <p:spPr>
              <a:xfrm>
                <a:off x="7806960" y="4690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5" name="Google Shape;894;p27"/>
              <p:cNvSpPr/>
              <p:nvPr/>
            </p:nvSpPr>
            <p:spPr>
              <a:xfrm>
                <a:off x="7894080" y="4514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6" name="Google Shape;895;p27"/>
              <p:cNvSpPr/>
              <p:nvPr/>
            </p:nvSpPr>
            <p:spPr>
              <a:xfrm>
                <a:off x="7894080" y="52092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7" name="Google Shape;896;p27"/>
              <p:cNvSpPr/>
              <p:nvPr/>
            </p:nvSpPr>
            <p:spPr>
              <a:xfrm>
                <a:off x="7894080" y="3801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588" name="Google Shape;897;p27"/>
            <p:cNvGrpSpPr/>
            <p:nvPr/>
          </p:nvGrpSpPr>
          <p:grpSpPr>
            <a:xfrm>
              <a:off x="3712320" y="4514040"/>
              <a:ext cx="187920" cy="188640"/>
              <a:chOff x="3712320" y="4514040"/>
              <a:chExt cx="187920" cy="188640"/>
            </a:xfrm>
          </p:grpSpPr>
          <p:sp>
            <p:nvSpPr>
              <p:cNvPr id="589" name="Google Shape;898;p27"/>
              <p:cNvSpPr/>
              <p:nvPr/>
            </p:nvSpPr>
            <p:spPr>
              <a:xfrm>
                <a:off x="3782520" y="46029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0" name="Google Shape;899;p27"/>
              <p:cNvSpPr/>
              <p:nvPr/>
            </p:nvSpPr>
            <p:spPr>
              <a:xfrm>
                <a:off x="3851280" y="46029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1" name="Google Shape;900;p27"/>
              <p:cNvSpPr/>
              <p:nvPr/>
            </p:nvSpPr>
            <p:spPr>
              <a:xfrm>
                <a:off x="3712320" y="46029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2" name="Google Shape;901;p27"/>
              <p:cNvSpPr/>
              <p:nvPr/>
            </p:nvSpPr>
            <p:spPr>
              <a:xfrm>
                <a:off x="3799440" y="45853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3" name="Google Shape;902;p27"/>
              <p:cNvSpPr/>
              <p:nvPr/>
            </p:nvSpPr>
            <p:spPr>
              <a:xfrm>
                <a:off x="3799440" y="46548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4" name="Google Shape;903;p27"/>
              <p:cNvSpPr/>
              <p:nvPr/>
            </p:nvSpPr>
            <p:spPr>
              <a:xfrm>
                <a:off x="3799440" y="45140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595" name="Google Shape;904;p27"/>
            <p:cNvGrpSpPr/>
            <p:nvPr/>
          </p:nvGrpSpPr>
          <p:grpSpPr>
            <a:xfrm>
              <a:off x="8532720" y="3919320"/>
              <a:ext cx="187920" cy="188280"/>
              <a:chOff x="8532720" y="3919320"/>
              <a:chExt cx="187920" cy="188280"/>
            </a:xfrm>
          </p:grpSpPr>
          <p:sp>
            <p:nvSpPr>
              <p:cNvPr id="596" name="Google Shape;905;p27"/>
              <p:cNvSpPr/>
              <p:nvPr/>
            </p:nvSpPr>
            <p:spPr>
              <a:xfrm>
                <a:off x="8602920" y="40078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7" name="Google Shape;906;p27"/>
              <p:cNvSpPr/>
              <p:nvPr/>
            </p:nvSpPr>
            <p:spPr>
              <a:xfrm>
                <a:off x="8671680" y="40078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8" name="Google Shape;907;p27"/>
              <p:cNvSpPr/>
              <p:nvPr/>
            </p:nvSpPr>
            <p:spPr>
              <a:xfrm>
                <a:off x="8532720" y="40078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9" name="Google Shape;908;p27"/>
              <p:cNvSpPr/>
              <p:nvPr/>
            </p:nvSpPr>
            <p:spPr>
              <a:xfrm>
                <a:off x="8619840" y="39906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0" name="Google Shape;909;p27"/>
              <p:cNvSpPr/>
              <p:nvPr/>
            </p:nvSpPr>
            <p:spPr>
              <a:xfrm>
                <a:off x="8619840" y="405972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1" name="Google Shape;910;p27"/>
              <p:cNvSpPr/>
              <p:nvPr/>
            </p:nvSpPr>
            <p:spPr>
              <a:xfrm>
                <a:off x="8619840" y="39193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329720" y="2072520"/>
            <a:ext cx="4146480" cy="77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600" b="0" strike="noStrike" spc="-1">
                <a:solidFill>
                  <a:schemeClr val="dk1"/>
                </a:solidFill>
                <a:latin typeface="Plus Jakarta Sans ExtraBold"/>
                <a:ea typeface="Plus Jakarta Sans ExtraBold"/>
              </a:rPr>
              <a:t>xx%</a:t>
            </a:r>
            <a:endParaRPr lang="fr-FR" sz="46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30" name="Google Shape;308;p11"/>
          <p:cNvGrpSpPr/>
          <p:nvPr/>
        </p:nvGrpSpPr>
        <p:grpSpPr>
          <a:xfrm>
            <a:off x="-1251000" y="-2027160"/>
            <a:ext cx="12666600" cy="8681760"/>
            <a:chOff x="-1251000" y="-2027160"/>
            <a:chExt cx="12666600" cy="8681760"/>
          </a:xfrm>
        </p:grpSpPr>
        <p:sp>
          <p:nvSpPr>
            <p:cNvPr id="31" name="Google Shape;309;p11"/>
            <p:cNvSpPr/>
            <p:nvPr/>
          </p:nvSpPr>
          <p:spPr>
            <a:xfrm rot="4934400" flipH="1">
              <a:off x="7550640" y="2725560"/>
              <a:ext cx="3217680" cy="4114440"/>
            </a:xfrm>
            <a:custGeom>
              <a:avLst/>
              <a:gdLst>
                <a:gd name="textAreaLeft" fmla="*/ 360 w 3217680"/>
                <a:gd name="textAreaRight" fmla="*/ 3218400 w 3217680"/>
                <a:gd name="textAreaTop" fmla="*/ 0 h 4114440"/>
                <a:gd name="textAreaBottom" fmla="*/ 4114800 h 411444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2" name="Google Shape;310;p11"/>
            <p:cNvSpPr/>
            <p:nvPr/>
          </p:nvSpPr>
          <p:spPr>
            <a:xfrm rot="20088000">
              <a:off x="-968400" y="-133632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33" name="Google Shape;311;p11"/>
          <p:cNvGrpSpPr/>
          <p:nvPr/>
        </p:nvGrpSpPr>
        <p:grpSpPr>
          <a:xfrm>
            <a:off x="5585760" y="186840"/>
            <a:ext cx="2809080" cy="1255320"/>
            <a:chOff x="5585760" y="186840"/>
            <a:chExt cx="2809080" cy="1255320"/>
          </a:xfrm>
        </p:grpSpPr>
        <p:grpSp>
          <p:nvGrpSpPr>
            <p:cNvPr id="34" name="Google Shape;312;p11"/>
            <p:cNvGrpSpPr/>
            <p:nvPr/>
          </p:nvGrpSpPr>
          <p:grpSpPr>
            <a:xfrm>
              <a:off x="5585760" y="186840"/>
              <a:ext cx="187920" cy="188640"/>
              <a:chOff x="5585760" y="186840"/>
              <a:chExt cx="187920" cy="188640"/>
            </a:xfrm>
          </p:grpSpPr>
          <p:sp>
            <p:nvSpPr>
              <p:cNvPr id="35" name="Google Shape;313;p11"/>
              <p:cNvSpPr/>
              <p:nvPr/>
            </p:nvSpPr>
            <p:spPr>
              <a:xfrm>
                <a:off x="5655960" y="2757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" name="Google Shape;314;p11"/>
              <p:cNvSpPr/>
              <p:nvPr/>
            </p:nvSpPr>
            <p:spPr>
              <a:xfrm>
                <a:off x="5724720" y="2757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" name="Google Shape;315;p11"/>
              <p:cNvSpPr/>
              <p:nvPr/>
            </p:nvSpPr>
            <p:spPr>
              <a:xfrm>
                <a:off x="5585760" y="2757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8" name="Google Shape;316;p11"/>
              <p:cNvSpPr/>
              <p:nvPr/>
            </p:nvSpPr>
            <p:spPr>
              <a:xfrm>
                <a:off x="5672880" y="2581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" name="Google Shape;317;p11"/>
              <p:cNvSpPr/>
              <p:nvPr/>
            </p:nvSpPr>
            <p:spPr>
              <a:xfrm>
                <a:off x="5672880" y="3276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" name="Google Shape;318;p11"/>
              <p:cNvSpPr/>
              <p:nvPr/>
            </p:nvSpPr>
            <p:spPr>
              <a:xfrm>
                <a:off x="5672880" y="1868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41" name="Google Shape;319;p11"/>
            <p:cNvGrpSpPr/>
            <p:nvPr/>
          </p:nvGrpSpPr>
          <p:grpSpPr>
            <a:xfrm>
              <a:off x="8206560" y="1253880"/>
              <a:ext cx="188280" cy="188280"/>
              <a:chOff x="8206560" y="1253880"/>
              <a:chExt cx="188280" cy="188280"/>
            </a:xfrm>
          </p:grpSpPr>
          <p:sp>
            <p:nvSpPr>
              <p:cNvPr id="42" name="Google Shape;320;p11"/>
              <p:cNvSpPr/>
              <p:nvPr/>
            </p:nvSpPr>
            <p:spPr>
              <a:xfrm>
                <a:off x="8277120" y="13424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3" name="Google Shape;321;p11"/>
              <p:cNvSpPr/>
              <p:nvPr/>
            </p:nvSpPr>
            <p:spPr>
              <a:xfrm>
                <a:off x="8345880" y="13424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" name="Google Shape;322;p11"/>
              <p:cNvSpPr/>
              <p:nvPr/>
            </p:nvSpPr>
            <p:spPr>
              <a:xfrm>
                <a:off x="8206560" y="13424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" name="Google Shape;323;p11"/>
              <p:cNvSpPr/>
              <p:nvPr/>
            </p:nvSpPr>
            <p:spPr>
              <a:xfrm>
                <a:off x="8294040" y="13251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6" name="Google Shape;324;p11"/>
              <p:cNvSpPr/>
              <p:nvPr/>
            </p:nvSpPr>
            <p:spPr>
              <a:xfrm>
                <a:off x="8294040" y="13942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7" name="Google Shape;325;p11"/>
              <p:cNvSpPr/>
              <p:nvPr/>
            </p:nvSpPr>
            <p:spPr>
              <a:xfrm>
                <a:off x="8294040" y="12538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603" name="Google Shape;913;p28"/>
          <p:cNvGrpSpPr/>
          <p:nvPr/>
        </p:nvGrpSpPr>
        <p:grpSpPr>
          <a:xfrm>
            <a:off x="403200" y="350640"/>
            <a:ext cx="8429400" cy="4490280"/>
            <a:chOff x="403200" y="350640"/>
            <a:chExt cx="8429400" cy="4490280"/>
          </a:xfrm>
        </p:grpSpPr>
        <p:grpSp>
          <p:nvGrpSpPr>
            <p:cNvPr id="604" name="Google Shape;914;p28"/>
            <p:cNvGrpSpPr/>
            <p:nvPr/>
          </p:nvGrpSpPr>
          <p:grpSpPr>
            <a:xfrm>
              <a:off x="1219680" y="350640"/>
              <a:ext cx="188280" cy="188640"/>
              <a:chOff x="1219680" y="350640"/>
              <a:chExt cx="188280" cy="188640"/>
            </a:xfrm>
          </p:grpSpPr>
          <p:sp>
            <p:nvSpPr>
              <p:cNvPr id="605" name="Google Shape;915;p28"/>
              <p:cNvSpPr/>
              <p:nvPr/>
            </p:nvSpPr>
            <p:spPr>
              <a:xfrm>
                <a:off x="1289880" y="4392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6" name="Google Shape;916;p28"/>
              <p:cNvSpPr/>
              <p:nvPr/>
            </p:nvSpPr>
            <p:spPr>
              <a:xfrm>
                <a:off x="1359000" y="4392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7" name="Google Shape;917;p28"/>
              <p:cNvSpPr/>
              <p:nvPr/>
            </p:nvSpPr>
            <p:spPr>
              <a:xfrm>
                <a:off x="1219680" y="4392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8" name="Google Shape;918;p28"/>
              <p:cNvSpPr/>
              <p:nvPr/>
            </p:nvSpPr>
            <p:spPr>
              <a:xfrm>
                <a:off x="1306800" y="4219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9" name="Google Shape;919;p28"/>
              <p:cNvSpPr/>
              <p:nvPr/>
            </p:nvSpPr>
            <p:spPr>
              <a:xfrm>
                <a:off x="1306800" y="4914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0" name="Google Shape;920;p28"/>
              <p:cNvSpPr/>
              <p:nvPr/>
            </p:nvSpPr>
            <p:spPr>
              <a:xfrm>
                <a:off x="1306800" y="3506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611" name="Google Shape;921;p28"/>
            <p:cNvGrpSpPr/>
            <p:nvPr/>
          </p:nvGrpSpPr>
          <p:grpSpPr>
            <a:xfrm>
              <a:off x="8644680" y="3715200"/>
              <a:ext cx="187920" cy="188280"/>
              <a:chOff x="8644680" y="3715200"/>
              <a:chExt cx="187920" cy="188280"/>
            </a:xfrm>
          </p:grpSpPr>
          <p:sp>
            <p:nvSpPr>
              <p:cNvPr id="612" name="Google Shape;922;p28"/>
              <p:cNvSpPr/>
              <p:nvPr/>
            </p:nvSpPr>
            <p:spPr>
              <a:xfrm>
                <a:off x="8714880" y="38037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3" name="Google Shape;923;p28"/>
              <p:cNvSpPr/>
              <p:nvPr/>
            </p:nvSpPr>
            <p:spPr>
              <a:xfrm>
                <a:off x="8783640" y="38037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4" name="Google Shape;924;p28"/>
              <p:cNvSpPr/>
              <p:nvPr/>
            </p:nvSpPr>
            <p:spPr>
              <a:xfrm>
                <a:off x="8644680" y="38037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5" name="Google Shape;925;p28"/>
              <p:cNvSpPr/>
              <p:nvPr/>
            </p:nvSpPr>
            <p:spPr>
              <a:xfrm>
                <a:off x="8731800" y="37864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6" name="Google Shape;926;p28"/>
              <p:cNvSpPr/>
              <p:nvPr/>
            </p:nvSpPr>
            <p:spPr>
              <a:xfrm>
                <a:off x="8731800" y="38556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7" name="Google Shape;927;p28"/>
              <p:cNvSpPr/>
              <p:nvPr/>
            </p:nvSpPr>
            <p:spPr>
              <a:xfrm>
                <a:off x="8731800" y="37152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618" name="Google Shape;928;p28"/>
            <p:cNvGrpSpPr/>
            <p:nvPr/>
          </p:nvGrpSpPr>
          <p:grpSpPr>
            <a:xfrm>
              <a:off x="403200" y="1607400"/>
              <a:ext cx="188280" cy="188280"/>
              <a:chOff x="403200" y="1607400"/>
              <a:chExt cx="188280" cy="188280"/>
            </a:xfrm>
          </p:grpSpPr>
          <p:sp>
            <p:nvSpPr>
              <p:cNvPr id="619" name="Google Shape;929;p28"/>
              <p:cNvSpPr/>
              <p:nvPr/>
            </p:nvSpPr>
            <p:spPr>
              <a:xfrm>
                <a:off x="473400" y="16959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20" name="Google Shape;930;p28"/>
              <p:cNvSpPr/>
              <p:nvPr/>
            </p:nvSpPr>
            <p:spPr>
              <a:xfrm>
                <a:off x="542520" y="16959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21" name="Google Shape;931;p28"/>
              <p:cNvSpPr/>
              <p:nvPr/>
            </p:nvSpPr>
            <p:spPr>
              <a:xfrm>
                <a:off x="403200" y="16959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22" name="Google Shape;932;p28"/>
              <p:cNvSpPr/>
              <p:nvPr/>
            </p:nvSpPr>
            <p:spPr>
              <a:xfrm>
                <a:off x="490320" y="16786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23" name="Google Shape;933;p28"/>
              <p:cNvSpPr/>
              <p:nvPr/>
            </p:nvSpPr>
            <p:spPr>
              <a:xfrm>
                <a:off x="490320" y="17478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24" name="Google Shape;934;p28"/>
              <p:cNvSpPr/>
              <p:nvPr/>
            </p:nvSpPr>
            <p:spPr>
              <a:xfrm>
                <a:off x="490320" y="16074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625" name="Google Shape;935;p28"/>
            <p:cNvGrpSpPr/>
            <p:nvPr/>
          </p:nvGrpSpPr>
          <p:grpSpPr>
            <a:xfrm>
              <a:off x="7466040" y="4652280"/>
              <a:ext cx="188280" cy="188640"/>
              <a:chOff x="7466040" y="4652280"/>
              <a:chExt cx="188280" cy="188640"/>
            </a:xfrm>
          </p:grpSpPr>
          <p:sp>
            <p:nvSpPr>
              <p:cNvPr id="626" name="Google Shape;936;p28"/>
              <p:cNvSpPr/>
              <p:nvPr/>
            </p:nvSpPr>
            <p:spPr>
              <a:xfrm>
                <a:off x="7536600" y="47408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27" name="Google Shape;937;p28"/>
              <p:cNvSpPr/>
              <p:nvPr/>
            </p:nvSpPr>
            <p:spPr>
              <a:xfrm>
                <a:off x="7605360" y="47408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28" name="Google Shape;938;p28"/>
              <p:cNvSpPr/>
              <p:nvPr/>
            </p:nvSpPr>
            <p:spPr>
              <a:xfrm>
                <a:off x="7466040" y="47408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29" name="Google Shape;939;p28"/>
              <p:cNvSpPr/>
              <p:nvPr/>
            </p:nvSpPr>
            <p:spPr>
              <a:xfrm>
                <a:off x="7553520" y="47235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0" name="Google Shape;940;p28"/>
              <p:cNvSpPr/>
              <p:nvPr/>
            </p:nvSpPr>
            <p:spPr>
              <a:xfrm>
                <a:off x="7553520" y="479304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1" name="Google Shape;941;p28"/>
              <p:cNvSpPr/>
              <p:nvPr/>
            </p:nvSpPr>
            <p:spPr>
              <a:xfrm>
                <a:off x="7553520" y="46522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632" name="Google Shape;942;p28"/>
          <p:cNvGrpSpPr/>
          <p:nvPr/>
        </p:nvGrpSpPr>
        <p:grpSpPr>
          <a:xfrm>
            <a:off x="-1811160" y="-1570320"/>
            <a:ext cx="12765240" cy="8363880"/>
            <a:chOff x="-1811160" y="-1570320"/>
            <a:chExt cx="12765240" cy="8363880"/>
          </a:xfrm>
        </p:grpSpPr>
        <p:sp>
          <p:nvSpPr>
            <p:cNvPr id="633" name="Google Shape;943;p28"/>
            <p:cNvSpPr/>
            <p:nvPr/>
          </p:nvSpPr>
          <p:spPr>
            <a:xfrm rot="15062400" flipH="1">
              <a:off x="-1259640" y="-422280"/>
              <a:ext cx="2064600" cy="2639880"/>
            </a:xfrm>
            <a:custGeom>
              <a:avLst/>
              <a:gdLst>
                <a:gd name="textAreaLeft" fmla="*/ 360 w 2064600"/>
                <a:gd name="textAreaRight" fmla="*/ 206532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34" name="Google Shape;944;p28"/>
            <p:cNvSpPr/>
            <p:nvPr/>
          </p:nvSpPr>
          <p:spPr>
            <a:xfrm rot="4900800" flipH="1">
              <a:off x="8021160" y="3587400"/>
              <a:ext cx="2064600" cy="2639880"/>
            </a:xfrm>
            <a:custGeom>
              <a:avLst/>
              <a:gdLst>
                <a:gd name="textAreaLeft" fmla="*/ -360 w 2064600"/>
                <a:gd name="textAreaRight" fmla="*/ 206460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35" name="Google Shape;945;p28"/>
            <p:cNvSpPr/>
            <p:nvPr/>
          </p:nvSpPr>
          <p:spPr>
            <a:xfrm rot="20605800">
              <a:off x="6996240" y="414648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algn="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36" name="Google Shape;946;p28"/>
            <p:cNvSpPr/>
            <p:nvPr/>
          </p:nvSpPr>
          <p:spPr>
            <a:xfrm rot="9868200">
              <a:off x="-1396800" y="-111060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638" name="Google Shape;949;p29"/>
          <p:cNvGrpSpPr/>
          <p:nvPr/>
        </p:nvGrpSpPr>
        <p:grpSpPr>
          <a:xfrm>
            <a:off x="316080" y="1028160"/>
            <a:ext cx="8640720" cy="3524400"/>
            <a:chOff x="316080" y="1028160"/>
            <a:chExt cx="8640720" cy="3524400"/>
          </a:xfrm>
        </p:grpSpPr>
        <p:grpSp>
          <p:nvGrpSpPr>
            <p:cNvPr id="639" name="Google Shape;950;p29"/>
            <p:cNvGrpSpPr/>
            <p:nvPr/>
          </p:nvGrpSpPr>
          <p:grpSpPr>
            <a:xfrm>
              <a:off x="1264320" y="4364280"/>
              <a:ext cx="188280" cy="188280"/>
              <a:chOff x="1264320" y="4364280"/>
              <a:chExt cx="188280" cy="188280"/>
            </a:xfrm>
          </p:grpSpPr>
          <p:sp>
            <p:nvSpPr>
              <p:cNvPr id="640" name="Google Shape;951;p29"/>
              <p:cNvSpPr/>
              <p:nvPr/>
            </p:nvSpPr>
            <p:spPr>
              <a:xfrm>
                <a:off x="1334880" y="44528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1" name="Google Shape;952;p29"/>
              <p:cNvSpPr/>
              <p:nvPr/>
            </p:nvSpPr>
            <p:spPr>
              <a:xfrm>
                <a:off x="1403640" y="44528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2" name="Google Shape;953;p29"/>
              <p:cNvSpPr/>
              <p:nvPr/>
            </p:nvSpPr>
            <p:spPr>
              <a:xfrm>
                <a:off x="1264320" y="44528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3" name="Google Shape;954;p29"/>
              <p:cNvSpPr/>
              <p:nvPr/>
            </p:nvSpPr>
            <p:spPr>
              <a:xfrm>
                <a:off x="1351440" y="44355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4" name="Google Shape;955;p29"/>
              <p:cNvSpPr/>
              <p:nvPr/>
            </p:nvSpPr>
            <p:spPr>
              <a:xfrm>
                <a:off x="1351440" y="45046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5" name="Google Shape;956;p29"/>
              <p:cNvSpPr/>
              <p:nvPr/>
            </p:nvSpPr>
            <p:spPr>
              <a:xfrm>
                <a:off x="1351440" y="43642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646" name="Google Shape;957;p29"/>
            <p:cNvGrpSpPr/>
            <p:nvPr/>
          </p:nvGrpSpPr>
          <p:grpSpPr>
            <a:xfrm>
              <a:off x="316080" y="3715200"/>
              <a:ext cx="188280" cy="188280"/>
              <a:chOff x="316080" y="3715200"/>
              <a:chExt cx="188280" cy="188280"/>
            </a:xfrm>
          </p:grpSpPr>
          <p:sp>
            <p:nvSpPr>
              <p:cNvPr id="647" name="Google Shape;958;p29"/>
              <p:cNvSpPr/>
              <p:nvPr/>
            </p:nvSpPr>
            <p:spPr>
              <a:xfrm>
                <a:off x="386280" y="38037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8" name="Google Shape;959;p29"/>
              <p:cNvSpPr/>
              <p:nvPr/>
            </p:nvSpPr>
            <p:spPr>
              <a:xfrm>
                <a:off x="455400" y="38037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9" name="Google Shape;960;p29"/>
              <p:cNvSpPr/>
              <p:nvPr/>
            </p:nvSpPr>
            <p:spPr>
              <a:xfrm>
                <a:off x="316080" y="38037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50" name="Google Shape;961;p29"/>
              <p:cNvSpPr/>
              <p:nvPr/>
            </p:nvSpPr>
            <p:spPr>
              <a:xfrm>
                <a:off x="403200" y="37864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51" name="Google Shape;962;p29"/>
              <p:cNvSpPr/>
              <p:nvPr/>
            </p:nvSpPr>
            <p:spPr>
              <a:xfrm>
                <a:off x="403200" y="38556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52" name="Google Shape;963;p29"/>
              <p:cNvSpPr/>
              <p:nvPr/>
            </p:nvSpPr>
            <p:spPr>
              <a:xfrm>
                <a:off x="403200" y="37152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653" name="Google Shape;964;p29"/>
            <p:cNvGrpSpPr/>
            <p:nvPr/>
          </p:nvGrpSpPr>
          <p:grpSpPr>
            <a:xfrm>
              <a:off x="8499600" y="1028160"/>
              <a:ext cx="187920" cy="188640"/>
              <a:chOff x="8499600" y="1028160"/>
              <a:chExt cx="187920" cy="188640"/>
            </a:xfrm>
          </p:grpSpPr>
          <p:sp>
            <p:nvSpPr>
              <p:cNvPr id="654" name="Google Shape;965;p29"/>
              <p:cNvSpPr/>
              <p:nvPr/>
            </p:nvSpPr>
            <p:spPr>
              <a:xfrm>
                <a:off x="8569800" y="11170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55" name="Google Shape;966;p29"/>
              <p:cNvSpPr/>
              <p:nvPr/>
            </p:nvSpPr>
            <p:spPr>
              <a:xfrm>
                <a:off x="8638560" y="11170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56" name="Google Shape;967;p29"/>
              <p:cNvSpPr/>
              <p:nvPr/>
            </p:nvSpPr>
            <p:spPr>
              <a:xfrm>
                <a:off x="8499600" y="11170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57" name="Google Shape;968;p29"/>
              <p:cNvSpPr/>
              <p:nvPr/>
            </p:nvSpPr>
            <p:spPr>
              <a:xfrm>
                <a:off x="8586720" y="10994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58" name="Google Shape;969;p29"/>
              <p:cNvSpPr/>
              <p:nvPr/>
            </p:nvSpPr>
            <p:spPr>
              <a:xfrm>
                <a:off x="8586720" y="116892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59" name="Google Shape;970;p29"/>
              <p:cNvSpPr/>
              <p:nvPr/>
            </p:nvSpPr>
            <p:spPr>
              <a:xfrm>
                <a:off x="8586720" y="10281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660" name="Google Shape;971;p29"/>
            <p:cNvGrpSpPr/>
            <p:nvPr/>
          </p:nvGrpSpPr>
          <p:grpSpPr>
            <a:xfrm>
              <a:off x="8768880" y="1769400"/>
              <a:ext cx="187920" cy="188280"/>
              <a:chOff x="8768880" y="1769400"/>
              <a:chExt cx="187920" cy="188280"/>
            </a:xfrm>
          </p:grpSpPr>
          <p:sp>
            <p:nvSpPr>
              <p:cNvPr id="661" name="Google Shape;972;p29"/>
              <p:cNvSpPr/>
              <p:nvPr/>
            </p:nvSpPr>
            <p:spPr>
              <a:xfrm>
                <a:off x="8839080" y="18579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62" name="Google Shape;973;p29"/>
              <p:cNvSpPr/>
              <p:nvPr/>
            </p:nvSpPr>
            <p:spPr>
              <a:xfrm>
                <a:off x="8907840" y="18579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63" name="Google Shape;974;p29"/>
              <p:cNvSpPr/>
              <p:nvPr/>
            </p:nvSpPr>
            <p:spPr>
              <a:xfrm>
                <a:off x="8768880" y="18579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64" name="Google Shape;975;p29"/>
              <p:cNvSpPr/>
              <p:nvPr/>
            </p:nvSpPr>
            <p:spPr>
              <a:xfrm>
                <a:off x="8856000" y="18406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65" name="Google Shape;976;p29"/>
              <p:cNvSpPr/>
              <p:nvPr/>
            </p:nvSpPr>
            <p:spPr>
              <a:xfrm>
                <a:off x="8856000" y="19098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66" name="Google Shape;977;p29"/>
              <p:cNvSpPr/>
              <p:nvPr/>
            </p:nvSpPr>
            <p:spPr>
              <a:xfrm>
                <a:off x="8856000" y="17694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667" name="Google Shape;978;p29"/>
          <p:cNvGrpSpPr/>
          <p:nvPr/>
        </p:nvGrpSpPr>
        <p:grpSpPr>
          <a:xfrm>
            <a:off x="-1902960" y="-2131560"/>
            <a:ext cx="12695040" cy="9487800"/>
            <a:chOff x="-1902960" y="-2131560"/>
            <a:chExt cx="12695040" cy="9487800"/>
          </a:xfrm>
        </p:grpSpPr>
        <p:sp>
          <p:nvSpPr>
            <p:cNvPr id="668" name="Google Shape;979;p29"/>
            <p:cNvSpPr/>
            <p:nvPr/>
          </p:nvSpPr>
          <p:spPr>
            <a:xfrm rot="19392000" flipH="1">
              <a:off x="7179480" y="-1775880"/>
              <a:ext cx="2064600" cy="2639880"/>
            </a:xfrm>
            <a:custGeom>
              <a:avLst/>
              <a:gdLst>
                <a:gd name="textAreaLeft" fmla="*/ -360 w 2064600"/>
                <a:gd name="textAreaRight" fmla="*/ 206460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69" name="Google Shape;980;p29"/>
            <p:cNvSpPr/>
            <p:nvPr/>
          </p:nvSpPr>
          <p:spPr>
            <a:xfrm rot="1809600">
              <a:off x="-725040" y="440568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algn="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70" name="Google Shape;981;p29"/>
            <p:cNvSpPr/>
            <p:nvPr/>
          </p:nvSpPr>
          <p:spPr>
            <a:xfrm rot="14749200">
              <a:off x="7179840" y="-106848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71" name="Google Shape;982;p29"/>
            <p:cNvSpPr/>
            <p:nvPr/>
          </p:nvSpPr>
          <p:spPr>
            <a:xfrm rot="15062400" flipH="1">
              <a:off x="-1351440" y="3629520"/>
              <a:ext cx="2064600" cy="2639880"/>
            </a:xfrm>
            <a:custGeom>
              <a:avLst/>
              <a:gdLst>
                <a:gd name="textAreaLeft" fmla="*/ 360 w 2064600"/>
                <a:gd name="textAreaRight" fmla="*/ 206532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673" name="Google Shape;985;p30"/>
          <p:cNvGrpSpPr/>
          <p:nvPr/>
        </p:nvGrpSpPr>
        <p:grpSpPr>
          <a:xfrm>
            <a:off x="504360" y="444960"/>
            <a:ext cx="7615800" cy="4409280"/>
            <a:chOff x="504360" y="444960"/>
            <a:chExt cx="7615800" cy="4409280"/>
          </a:xfrm>
        </p:grpSpPr>
        <p:grpSp>
          <p:nvGrpSpPr>
            <p:cNvPr id="674" name="Google Shape;986;p30"/>
            <p:cNvGrpSpPr/>
            <p:nvPr/>
          </p:nvGrpSpPr>
          <p:grpSpPr>
            <a:xfrm>
              <a:off x="6505200" y="4665600"/>
              <a:ext cx="188280" cy="188640"/>
              <a:chOff x="6505200" y="4665600"/>
              <a:chExt cx="188280" cy="188640"/>
            </a:xfrm>
          </p:grpSpPr>
          <p:sp>
            <p:nvSpPr>
              <p:cNvPr id="675" name="Google Shape;987;p30"/>
              <p:cNvSpPr/>
              <p:nvPr/>
            </p:nvSpPr>
            <p:spPr>
              <a:xfrm>
                <a:off x="6575400" y="47541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76" name="Google Shape;988;p30"/>
              <p:cNvSpPr/>
              <p:nvPr/>
            </p:nvSpPr>
            <p:spPr>
              <a:xfrm>
                <a:off x="6644520" y="47541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77" name="Google Shape;989;p30"/>
              <p:cNvSpPr/>
              <p:nvPr/>
            </p:nvSpPr>
            <p:spPr>
              <a:xfrm>
                <a:off x="6505200" y="47541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78" name="Google Shape;990;p30"/>
              <p:cNvSpPr/>
              <p:nvPr/>
            </p:nvSpPr>
            <p:spPr>
              <a:xfrm>
                <a:off x="6592320" y="47368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79" name="Google Shape;991;p30"/>
              <p:cNvSpPr/>
              <p:nvPr/>
            </p:nvSpPr>
            <p:spPr>
              <a:xfrm>
                <a:off x="6592320" y="480636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0" name="Google Shape;992;p30"/>
              <p:cNvSpPr/>
              <p:nvPr/>
            </p:nvSpPr>
            <p:spPr>
              <a:xfrm>
                <a:off x="6592320" y="46656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681" name="Google Shape;993;p30"/>
            <p:cNvGrpSpPr/>
            <p:nvPr/>
          </p:nvGrpSpPr>
          <p:grpSpPr>
            <a:xfrm>
              <a:off x="504360" y="1017720"/>
              <a:ext cx="188280" cy="188640"/>
              <a:chOff x="504360" y="1017720"/>
              <a:chExt cx="188280" cy="188640"/>
            </a:xfrm>
          </p:grpSpPr>
          <p:sp>
            <p:nvSpPr>
              <p:cNvPr id="682" name="Google Shape;994;p30"/>
              <p:cNvSpPr/>
              <p:nvPr/>
            </p:nvSpPr>
            <p:spPr>
              <a:xfrm>
                <a:off x="574560" y="11062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3" name="Google Shape;995;p30"/>
              <p:cNvSpPr/>
              <p:nvPr/>
            </p:nvSpPr>
            <p:spPr>
              <a:xfrm>
                <a:off x="643680" y="11062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4" name="Google Shape;996;p30"/>
              <p:cNvSpPr/>
              <p:nvPr/>
            </p:nvSpPr>
            <p:spPr>
              <a:xfrm>
                <a:off x="504360" y="11062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5" name="Google Shape;997;p30"/>
              <p:cNvSpPr/>
              <p:nvPr/>
            </p:nvSpPr>
            <p:spPr>
              <a:xfrm>
                <a:off x="591480" y="10890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6" name="Google Shape;998;p30"/>
              <p:cNvSpPr/>
              <p:nvPr/>
            </p:nvSpPr>
            <p:spPr>
              <a:xfrm>
                <a:off x="591480" y="11584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7" name="Google Shape;999;p30"/>
              <p:cNvSpPr/>
              <p:nvPr/>
            </p:nvSpPr>
            <p:spPr>
              <a:xfrm>
                <a:off x="591480" y="10177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688" name="Google Shape;1000;p30"/>
            <p:cNvGrpSpPr/>
            <p:nvPr/>
          </p:nvGrpSpPr>
          <p:grpSpPr>
            <a:xfrm>
              <a:off x="1157040" y="444960"/>
              <a:ext cx="188280" cy="188640"/>
              <a:chOff x="1157040" y="444960"/>
              <a:chExt cx="188280" cy="188640"/>
            </a:xfrm>
          </p:grpSpPr>
          <p:sp>
            <p:nvSpPr>
              <p:cNvPr id="689" name="Google Shape;1001;p30"/>
              <p:cNvSpPr/>
              <p:nvPr/>
            </p:nvSpPr>
            <p:spPr>
              <a:xfrm>
                <a:off x="1227600" y="5338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0" name="Google Shape;1002;p30"/>
              <p:cNvSpPr/>
              <p:nvPr/>
            </p:nvSpPr>
            <p:spPr>
              <a:xfrm>
                <a:off x="1296360" y="5338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1" name="Google Shape;1003;p30"/>
              <p:cNvSpPr/>
              <p:nvPr/>
            </p:nvSpPr>
            <p:spPr>
              <a:xfrm>
                <a:off x="1157040" y="5338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2" name="Google Shape;1004;p30"/>
              <p:cNvSpPr/>
              <p:nvPr/>
            </p:nvSpPr>
            <p:spPr>
              <a:xfrm>
                <a:off x="1244520" y="5162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3" name="Google Shape;1005;p30"/>
              <p:cNvSpPr/>
              <p:nvPr/>
            </p:nvSpPr>
            <p:spPr>
              <a:xfrm>
                <a:off x="1244520" y="58572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4" name="Google Shape;1006;p30"/>
              <p:cNvSpPr/>
              <p:nvPr/>
            </p:nvSpPr>
            <p:spPr>
              <a:xfrm>
                <a:off x="1244520" y="4449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695" name="Google Shape;1007;p30"/>
            <p:cNvGrpSpPr/>
            <p:nvPr/>
          </p:nvGrpSpPr>
          <p:grpSpPr>
            <a:xfrm>
              <a:off x="7931880" y="4410000"/>
              <a:ext cx="188280" cy="188280"/>
              <a:chOff x="7931880" y="4410000"/>
              <a:chExt cx="188280" cy="188280"/>
            </a:xfrm>
          </p:grpSpPr>
          <p:sp>
            <p:nvSpPr>
              <p:cNvPr id="696" name="Google Shape;1008;p30"/>
              <p:cNvSpPr/>
              <p:nvPr/>
            </p:nvSpPr>
            <p:spPr>
              <a:xfrm>
                <a:off x="8002440" y="44985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7" name="Google Shape;1009;p30"/>
              <p:cNvSpPr/>
              <p:nvPr/>
            </p:nvSpPr>
            <p:spPr>
              <a:xfrm>
                <a:off x="8071200" y="44985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8" name="Google Shape;1010;p30"/>
              <p:cNvSpPr/>
              <p:nvPr/>
            </p:nvSpPr>
            <p:spPr>
              <a:xfrm>
                <a:off x="7931880" y="44985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9" name="Google Shape;1011;p30"/>
              <p:cNvSpPr/>
              <p:nvPr/>
            </p:nvSpPr>
            <p:spPr>
              <a:xfrm>
                <a:off x="8019000" y="44812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00" name="Google Shape;1012;p30"/>
              <p:cNvSpPr/>
              <p:nvPr/>
            </p:nvSpPr>
            <p:spPr>
              <a:xfrm>
                <a:off x="8019000" y="45504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01" name="Google Shape;1013;p30"/>
              <p:cNvSpPr/>
              <p:nvPr/>
            </p:nvSpPr>
            <p:spPr>
              <a:xfrm>
                <a:off x="8019000" y="44100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702" name="Google Shape;1014;p30"/>
          <p:cNvGrpSpPr/>
          <p:nvPr/>
        </p:nvGrpSpPr>
        <p:grpSpPr>
          <a:xfrm>
            <a:off x="-1977120" y="-2183760"/>
            <a:ext cx="12523680" cy="9183960"/>
            <a:chOff x="-1977120" y="-2183760"/>
            <a:chExt cx="12523680" cy="9183960"/>
          </a:xfrm>
        </p:grpSpPr>
        <p:sp>
          <p:nvSpPr>
            <p:cNvPr id="703" name="Google Shape;1015;p30"/>
            <p:cNvSpPr/>
            <p:nvPr/>
          </p:nvSpPr>
          <p:spPr>
            <a:xfrm rot="19736400">
              <a:off x="-675360" y="-137700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algn="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04" name="Google Shape;1016;p30"/>
            <p:cNvSpPr/>
            <p:nvPr/>
          </p:nvSpPr>
          <p:spPr>
            <a:xfrm rot="21010200">
              <a:off x="6662160" y="406764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05" name="Google Shape;1017;p30"/>
            <p:cNvSpPr/>
            <p:nvPr/>
          </p:nvSpPr>
          <p:spPr>
            <a:xfrm rot="14967000" flipH="1">
              <a:off x="-1411560" y="-425520"/>
              <a:ext cx="2064600" cy="2639880"/>
            </a:xfrm>
            <a:custGeom>
              <a:avLst/>
              <a:gdLst>
                <a:gd name="textAreaLeft" fmla="*/ 360 w 2064600"/>
                <a:gd name="textAreaRight" fmla="*/ 206532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06" name="Google Shape;1018;p30"/>
            <p:cNvSpPr/>
            <p:nvPr/>
          </p:nvSpPr>
          <p:spPr>
            <a:xfrm rot="6348000" flipH="1">
              <a:off x="6559920" y="4327200"/>
              <a:ext cx="2064600" cy="2639880"/>
            </a:xfrm>
            <a:custGeom>
              <a:avLst/>
              <a:gdLst>
                <a:gd name="textAreaLeft" fmla="*/ -360 w 2064600"/>
                <a:gd name="textAreaRight" fmla="*/ 206460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08" name="PlaceHolder 2"/>
          <p:cNvSpPr>
            <a:spLocks noGrp="1"/>
          </p:cNvSpPr>
          <p:nvPr>
            <p:ph type="body"/>
          </p:nvPr>
        </p:nvSpPr>
        <p:spPr>
          <a:xfrm>
            <a:off x="720000" y="1183320"/>
            <a:ext cx="7703640" cy="407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grpSp>
        <p:nvGrpSpPr>
          <p:cNvPr id="709" name="Google Shape;80;p4"/>
          <p:cNvGrpSpPr/>
          <p:nvPr/>
        </p:nvGrpSpPr>
        <p:grpSpPr>
          <a:xfrm>
            <a:off x="-1419480" y="-2247480"/>
            <a:ext cx="11783520" cy="8991000"/>
            <a:chOff x="-1419480" y="-2247480"/>
            <a:chExt cx="11783520" cy="8991000"/>
          </a:xfrm>
        </p:grpSpPr>
        <p:sp>
          <p:nvSpPr>
            <p:cNvPr id="710" name="Google Shape;81;p4"/>
            <p:cNvSpPr/>
            <p:nvPr/>
          </p:nvSpPr>
          <p:spPr>
            <a:xfrm rot="21259200">
              <a:off x="6206760" y="440352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11" name="Google Shape;82;p4"/>
            <p:cNvSpPr/>
            <p:nvPr/>
          </p:nvSpPr>
          <p:spPr>
            <a:xfrm rot="16200000" flipH="1">
              <a:off x="-1080360" y="-1884240"/>
              <a:ext cx="2436480" cy="3115080"/>
            </a:xfrm>
            <a:custGeom>
              <a:avLst/>
              <a:gdLst>
                <a:gd name="textAreaLeft" fmla="*/ 360 w 2436480"/>
                <a:gd name="textAreaRight" fmla="*/ 2437200 w 2436480"/>
                <a:gd name="textAreaTop" fmla="*/ 0 h 3115080"/>
                <a:gd name="textAreaBottom" fmla="*/ 3115440 h 31150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12" name="Google Shape;83;p4"/>
            <p:cNvSpPr/>
            <p:nvPr/>
          </p:nvSpPr>
          <p:spPr>
            <a:xfrm rot="20038200">
              <a:off x="-1071000" y="-153936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13" name="Google Shape;84;p4"/>
            <p:cNvSpPr/>
            <p:nvPr/>
          </p:nvSpPr>
          <p:spPr>
            <a:xfrm rot="5400000" flipH="1">
              <a:off x="8011440" y="3937680"/>
              <a:ext cx="2064600" cy="2639880"/>
            </a:xfrm>
            <a:custGeom>
              <a:avLst/>
              <a:gdLst>
                <a:gd name="textAreaLeft" fmla="*/ -360 w 2064600"/>
                <a:gd name="textAreaRight" fmla="*/ 206460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714" name="Google Shape;85;p4"/>
          <p:cNvGrpSpPr/>
          <p:nvPr/>
        </p:nvGrpSpPr>
        <p:grpSpPr>
          <a:xfrm>
            <a:off x="524880" y="317160"/>
            <a:ext cx="8284320" cy="4377600"/>
            <a:chOff x="524880" y="317160"/>
            <a:chExt cx="8284320" cy="4377600"/>
          </a:xfrm>
        </p:grpSpPr>
        <p:grpSp>
          <p:nvGrpSpPr>
            <p:cNvPr id="715" name="Google Shape;86;p4"/>
            <p:cNvGrpSpPr/>
            <p:nvPr/>
          </p:nvGrpSpPr>
          <p:grpSpPr>
            <a:xfrm>
              <a:off x="524880" y="878040"/>
              <a:ext cx="188280" cy="188640"/>
              <a:chOff x="524880" y="878040"/>
              <a:chExt cx="188280" cy="188640"/>
            </a:xfrm>
          </p:grpSpPr>
          <p:sp>
            <p:nvSpPr>
              <p:cNvPr id="716" name="Google Shape;87;p4"/>
              <p:cNvSpPr/>
              <p:nvPr/>
            </p:nvSpPr>
            <p:spPr>
              <a:xfrm>
                <a:off x="595080" y="9666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17" name="Google Shape;88;p4"/>
              <p:cNvSpPr/>
              <p:nvPr/>
            </p:nvSpPr>
            <p:spPr>
              <a:xfrm>
                <a:off x="664200" y="9666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18" name="Google Shape;89;p4"/>
              <p:cNvSpPr/>
              <p:nvPr/>
            </p:nvSpPr>
            <p:spPr>
              <a:xfrm>
                <a:off x="524880" y="9666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19" name="Google Shape;90;p4"/>
              <p:cNvSpPr/>
              <p:nvPr/>
            </p:nvSpPr>
            <p:spPr>
              <a:xfrm>
                <a:off x="612000" y="9493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20" name="Google Shape;91;p4"/>
              <p:cNvSpPr/>
              <p:nvPr/>
            </p:nvSpPr>
            <p:spPr>
              <a:xfrm>
                <a:off x="612000" y="10188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21" name="Google Shape;92;p4"/>
              <p:cNvSpPr/>
              <p:nvPr/>
            </p:nvSpPr>
            <p:spPr>
              <a:xfrm>
                <a:off x="612000" y="8780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722" name="Google Shape;93;p4"/>
            <p:cNvGrpSpPr/>
            <p:nvPr/>
          </p:nvGrpSpPr>
          <p:grpSpPr>
            <a:xfrm>
              <a:off x="956160" y="317160"/>
              <a:ext cx="188280" cy="188640"/>
              <a:chOff x="956160" y="317160"/>
              <a:chExt cx="188280" cy="188640"/>
            </a:xfrm>
          </p:grpSpPr>
          <p:sp>
            <p:nvSpPr>
              <p:cNvPr id="723" name="Google Shape;94;p4"/>
              <p:cNvSpPr/>
              <p:nvPr/>
            </p:nvSpPr>
            <p:spPr>
              <a:xfrm>
                <a:off x="1026720" y="4057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24" name="Google Shape;95;p4"/>
              <p:cNvSpPr/>
              <p:nvPr/>
            </p:nvSpPr>
            <p:spPr>
              <a:xfrm>
                <a:off x="1095480" y="4057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25" name="Google Shape;96;p4"/>
              <p:cNvSpPr/>
              <p:nvPr/>
            </p:nvSpPr>
            <p:spPr>
              <a:xfrm>
                <a:off x="956160" y="40572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26" name="Google Shape;97;p4"/>
              <p:cNvSpPr/>
              <p:nvPr/>
            </p:nvSpPr>
            <p:spPr>
              <a:xfrm>
                <a:off x="1043640" y="3884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27" name="Google Shape;98;p4"/>
              <p:cNvSpPr/>
              <p:nvPr/>
            </p:nvSpPr>
            <p:spPr>
              <a:xfrm>
                <a:off x="1043640" y="45792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28" name="Google Shape;99;p4"/>
              <p:cNvSpPr/>
              <p:nvPr/>
            </p:nvSpPr>
            <p:spPr>
              <a:xfrm>
                <a:off x="1043640" y="3171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729" name="Google Shape;100;p4"/>
            <p:cNvGrpSpPr/>
            <p:nvPr/>
          </p:nvGrpSpPr>
          <p:grpSpPr>
            <a:xfrm>
              <a:off x="8620920" y="3925080"/>
              <a:ext cx="188280" cy="188280"/>
              <a:chOff x="8620920" y="3925080"/>
              <a:chExt cx="188280" cy="188280"/>
            </a:xfrm>
          </p:grpSpPr>
          <p:sp>
            <p:nvSpPr>
              <p:cNvPr id="730" name="Google Shape;101;p4"/>
              <p:cNvSpPr/>
              <p:nvPr/>
            </p:nvSpPr>
            <p:spPr>
              <a:xfrm>
                <a:off x="8691120" y="40136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1" name="Google Shape;102;p4"/>
              <p:cNvSpPr/>
              <p:nvPr/>
            </p:nvSpPr>
            <p:spPr>
              <a:xfrm>
                <a:off x="8760240" y="40136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2" name="Google Shape;103;p4"/>
              <p:cNvSpPr/>
              <p:nvPr/>
            </p:nvSpPr>
            <p:spPr>
              <a:xfrm>
                <a:off x="8620920" y="40136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3" name="Google Shape;104;p4"/>
              <p:cNvSpPr/>
              <p:nvPr/>
            </p:nvSpPr>
            <p:spPr>
              <a:xfrm>
                <a:off x="8708040" y="39963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4" name="Google Shape;105;p4"/>
              <p:cNvSpPr/>
              <p:nvPr/>
            </p:nvSpPr>
            <p:spPr>
              <a:xfrm>
                <a:off x="8708040" y="40654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5" name="Google Shape;106;p4"/>
              <p:cNvSpPr/>
              <p:nvPr/>
            </p:nvSpPr>
            <p:spPr>
              <a:xfrm>
                <a:off x="8708040" y="39250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736" name="Google Shape;107;p4"/>
            <p:cNvGrpSpPr/>
            <p:nvPr/>
          </p:nvGrpSpPr>
          <p:grpSpPr>
            <a:xfrm>
              <a:off x="7646760" y="4506120"/>
              <a:ext cx="188280" cy="188640"/>
              <a:chOff x="7646760" y="4506120"/>
              <a:chExt cx="188280" cy="188640"/>
            </a:xfrm>
          </p:grpSpPr>
          <p:sp>
            <p:nvSpPr>
              <p:cNvPr id="737" name="Google Shape;108;p4"/>
              <p:cNvSpPr/>
              <p:nvPr/>
            </p:nvSpPr>
            <p:spPr>
              <a:xfrm>
                <a:off x="7716960" y="45946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8" name="Google Shape;109;p4"/>
              <p:cNvSpPr/>
              <p:nvPr/>
            </p:nvSpPr>
            <p:spPr>
              <a:xfrm>
                <a:off x="7786080" y="45946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9" name="Google Shape;110;p4"/>
              <p:cNvSpPr/>
              <p:nvPr/>
            </p:nvSpPr>
            <p:spPr>
              <a:xfrm>
                <a:off x="7646760" y="45946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0" name="Google Shape;111;p4"/>
              <p:cNvSpPr/>
              <p:nvPr/>
            </p:nvSpPr>
            <p:spPr>
              <a:xfrm>
                <a:off x="7733880" y="45774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1" name="Google Shape;112;p4"/>
              <p:cNvSpPr/>
              <p:nvPr/>
            </p:nvSpPr>
            <p:spPr>
              <a:xfrm>
                <a:off x="7733880" y="46468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2" name="Google Shape;113;p4"/>
              <p:cNvSpPr/>
              <p:nvPr/>
            </p:nvSpPr>
            <p:spPr>
              <a:xfrm>
                <a:off x="7733880" y="45061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1053;p32"/>
          <p:cNvGrpSpPr/>
          <p:nvPr/>
        </p:nvGrpSpPr>
        <p:grpSpPr>
          <a:xfrm>
            <a:off x="312840" y="256320"/>
            <a:ext cx="7979040" cy="4540680"/>
            <a:chOff x="312840" y="256320"/>
            <a:chExt cx="7979040" cy="4540680"/>
          </a:xfrm>
        </p:grpSpPr>
        <p:grpSp>
          <p:nvGrpSpPr>
            <p:cNvPr id="778" name="Google Shape;1054;p32"/>
            <p:cNvGrpSpPr/>
            <p:nvPr/>
          </p:nvGrpSpPr>
          <p:grpSpPr>
            <a:xfrm>
              <a:off x="312840" y="3009600"/>
              <a:ext cx="187560" cy="188640"/>
              <a:chOff x="312840" y="3009600"/>
              <a:chExt cx="187560" cy="188640"/>
            </a:xfrm>
          </p:grpSpPr>
          <p:sp>
            <p:nvSpPr>
              <p:cNvPr id="779" name="Google Shape;1055;p32"/>
              <p:cNvSpPr/>
              <p:nvPr/>
            </p:nvSpPr>
            <p:spPr>
              <a:xfrm flipH="1">
                <a:off x="381600" y="30985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80" name="Google Shape;1056;p32"/>
              <p:cNvSpPr/>
              <p:nvPr/>
            </p:nvSpPr>
            <p:spPr>
              <a:xfrm flipH="1">
                <a:off x="312840" y="30985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81" name="Google Shape;1057;p32"/>
              <p:cNvSpPr/>
              <p:nvPr/>
            </p:nvSpPr>
            <p:spPr>
              <a:xfrm flipH="1">
                <a:off x="450720" y="309852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82" name="Google Shape;1058;p32"/>
              <p:cNvSpPr/>
              <p:nvPr/>
            </p:nvSpPr>
            <p:spPr>
              <a:xfrm flipH="1">
                <a:off x="400320" y="30808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83" name="Google Shape;1059;p32"/>
              <p:cNvSpPr/>
              <p:nvPr/>
            </p:nvSpPr>
            <p:spPr>
              <a:xfrm flipH="1">
                <a:off x="400320" y="315036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84" name="Google Shape;1060;p32"/>
              <p:cNvSpPr/>
              <p:nvPr/>
            </p:nvSpPr>
            <p:spPr>
              <a:xfrm flipH="1">
                <a:off x="400320" y="30096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785" name="Google Shape;1061;p32"/>
            <p:cNvGrpSpPr/>
            <p:nvPr/>
          </p:nvGrpSpPr>
          <p:grpSpPr>
            <a:xfrm>
              <a:off x="8104320" y="984600"/>
              <a:ext cx="187560" cy="188280"/>
              <a:chOff x="8104320" y="984600"/>
              <a:chExt cx="187560" cy="188280"/>
            </a:xfrm>
          </p:grpSpPr>
          <p:sp>
            <p:nvSpPr>
              <p:cNvPr id="786" name="Google Shape;1062;p32"/>
              <p:cNvSpPr/>
              <p:nvPr/>
            </p:nvSpPr>
            <p:spPr>
              <a:xfrm flipH="1">
                <a:off x="8173080" y="10731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87" name="Google Shape;1063;p32"/>
              <p:cNvSpPr/>
              <p:nvPr/>
            </p:nvSpPr>
            <p:spPr>
              <a:xfrm flipH="1">
                <a:off x="8104320" y="10731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88" name="Google Shape;1064;p32"/>
              <p:cNvSpPr/>
              <p:nvPr/>
            </p:nvSpPr>
            <p:spPr>
              <a:xfrm flipH="1">
                <a:off x="8242200" y="10731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89" name="Google Shape;1065;p32"/>
              <p:cNvSpPr/>
              <p:nvPr/>
            </p:nvSpPr>
            <p:spPr>
              <a:xfrm flipH="1">
                <a:off x="8191800" y="10558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90" name="Google Shape;1066;p32"/>
              <p:cNvSpPr/>
              <p:nvPr/>
            </p:nvSpPr>
            <p:spPr>
              <a:xfrm flipH="1">
                <a:off x="8191800" y="11250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91" name="Google Shape;1067;p32"/>
              <p:cNvSpPr/>
              <p:nvPr/>
            </p:nvSpPr>
            <p:spPr>
              <a:xfrm flipH="1">
                <a:off x="8191800" y="9846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792" name="Google Shape;1068;p32"/>
            <p:cNvGrpSpPr/>
            <p:nvPr/>
          </p:nvGrpSpPr>
          <p:grpSpPr>
            <a:xfrm>
              <a:off x="6638400" y="256320"/>
              <a:ext cx="187920" cy="188280"/>
              <a:chOff x="6638400" y="256320"/>
              <a:chExt cx="187920" cy="188280"/>
            </a:xfrm>
          </p:grpSpPr>
          <p:sp>
            <p:nvSpPr>
              <p:cNvPr id="793" name="Google Shape;1069;p32"/>
              <p:cNvSpPr/>
              <p:nvPr/>
            </p:nvSpPr>
            <p:spPr>
              <a:xfrm flipH="1">
                <a:off x="6707520" y="3448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94" name="Google Shape;1070;p32"/>
              <p:cNvSpPr/>
              <p:nvPr/>
            </p:nvSpPr>
            <p:spPr>
              <a:xfrm flipH="1">
                <a:off x="6638400" y="3448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95" name="Google Shape;1071;p32"/>
              <p:cNvSpPr/>
              <p:nvPr/>
            </p:nvSpPr>
            <p:spPr>
              <a:xfrm flipH="1">
                <a:off x="6776640" y="3448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96" name="Google Shape;1072;p32"/>
              <p:cNvSpPr/>
              <p:nvPr/>
            </p:nvSpPr>
            <p:spPr>
              <a:xfrm flipH="1">
                <a:off x="6725880" y="3276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97" name="Google Shape;1073;p32"/>
              <p:cNvSpPr/>
              <p:nvPr/>
            </p:nvSpPr>
            <p:spPr>
              <a:xfrm flipH="1">
                <a:off x="6725880" y="39672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98" name="Google Shape;1074;p32"/>
              <p:cNvSpPr/>
              <p:nvPr/>
            </p:nvSpPr>
            <p:spPr>
              <a:xfrm flipH="1">
                <a:off x="6725880" y="2563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799" name="Google Shape;1075;p32"/>
            <p:cNvGrpSpPr/>
            <p:nvPr/>
          </p:nvGrpSpPr>
          <p:grpSpPr>
            <a:xfrm>
              <a:off x="1300320" y="4608720"/>
              <a:ext cx="187920" cy="188280"/>
              <a:chOff x="1300320" y="4608720"/>
              <a:chExt cx="187920" cy="188280"/>
            </a:xfrm>
          </p:grpSpPr>
          <p:sp>
            <p:nvSpPr>
              <p:cNvPr id="800" name="Google Shape;1076;p32"/>
              <p:cNvSpPr/>
              <p:nvPr/>
            </p:nvSpPr>
            <p:spPr>
              <a:xfrm flipH="1">
                <a:off x="1369440" y="46972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01" name="Google Shape;1077;p32"/>
              <p:cNvSpPr/>
              <p:nvPr/>
            </p:nvSpPr>
            <p:spPr>
              <a:xfrm flipH="1">
                <a:off x="1300320" y="46972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02" name="Google Shape;1078;p32"/>
              <p:cNvSpPr/>
              <p:nvPr/>
            </p:nvSpPr>
            <p:spPr>
              <a:xfrm flipH="1">
                <a:off x="1438560" y="46972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03" name="Google Shape;1079;p32"/>
              <p:cNvSpPr/>
              <p:nvPr/>
            </p:nvSpPr>
            <p:spPr>
              <a:xfrm flipH="1">
                <a:off x="1387800" y="46800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04" name="Google Shape;1080;p32"/>
              <p:cNvSpPr/>
              <p:nvPr/>
            </p:nvSpPr>
            <p:spPr>
              <a:xfrm flipH="1">
                <a:off x="1387800" y="474912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05" name="Google Shape;1081;p32"/>
              <p:cNvSpPr/>
              <p:nvPr/>
            </p:nvSpPr>
            <p:spPr>
              <a:xfrm flipH="1">
                <a:off x="1387800" y="46087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806" name="Google Shape;1082;p32"/>
          <p:cNvGrpSpPr/>
          <p:nvPr/>
        </p:nvGrpSpPr>
        <p:grpSpPr>
          <a:xfrm>
            <a:off x="-2145600" y="-2042640"/>
            <a:ext cx="13267800" cy="8850600"/>
            <a:chOff x="-2145600" y="-2042640"/>
            <a:chExt cx="13267800" cy="8850600"/>
          </a:xfrm>
        </p:grpSpPr>
        <p:sp>
          <p:nvSpPr>
            <p:cNvPr id="807" name="Google Shape;1083;p32"/>
            <p:cNvSpPr/>
            <p:nvPr/>
          </p:nvSpPr>
          <p:spPr>
            <a:xfrm rot="1571400">
              <a:off x="6980760" y="-1722240"/>
              <a:ext cx="2064600" cy="2639880"/>
            </a:xfrm>
            <a:custGeom>
              <a:avLst/>
              <a:gdLst>
                <a:gd name="textAreaLeft" fmla="*/ 0 w 2064600"/>
                <a:gd name="textAreaRight" fmla="*/ 206496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808" name="Google Shape;1084;p32"/>
            <p:cNvSpPr/>
            <p:nvPr/>
          </p:nvSpPr>
          <p:spPr>
            <a:xfrm rot="13155000" flipH="1">
              <a:off x="7131960" y="-732600"/>
              <a:ext cx="3727080" cy="2160360"/>
            </a:xfrm>
            <a:custGeom>
              <a:avLst/>
              <a:gdLst>
                <a:gd name="textAreaLeft" fmla="*/ -360 w 3727080"/>
                <a:gd name="textAreaRight" fmla="*/ 372708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algn="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809" name="Google Shape;1085;p32"/>
            <p:cNvSpPr/>
            <p:nvPr/>
          </p:nvSpPr>
          <p:spPr>
            <a:xfrm rot="1539600" flipH="1">
              <a:off x="-1635120" y="3947040"/>
              <a:ext cx="3727080" cy="2160360"/>
            </a:xfrm>
            <a:custGeom>
              <a:avLst/>
              <a:gdLst>
                <a:gd name="textAreaLeft" fmla="*/ -360 w 3727080"/>
                <a:gd name="textAreaRight" fmla="*/ 372708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810" name="Google Shape;1086;p32"/>
            <p:cNvSpPr/>
            <p:nvPr/>
          </p:nvSpPr>
          <p:spPr>
            <a:xfrm rot="12847200">
              <a:off x="-1582560" y="3192120"/>
              <a:ext cx="2064600" cy="2639880"/>
            </a:xfrm>
            <a:custGeom>
              <a:avLst/>
              <a:gdLst>
                <a:gd name="textAreaLeft" fmla="*/ 0 w 2064600"/>
                <a:gd name="textAreaRight" fmla="*/ 206496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1088;p33"/>
          <p:cNvGrpSpPr/>
          <p:nvPr/>
        </p:nvGrpSpPr>
        <p:grpSpPr>
          <a:xfrm>
            <a:off x="1922760" y="310320"/>
            <a:ext cx="6880680" cy="4500720"/>
            <a:chOff x="1922760" y="310320"/>
            <a:chExt cx="6880680" cy="4500720"/>
          </a:xfrm>
        </p:grpSpPr>
        <p:grpSp>
          <p:nvGrpSpPr>
            <p:cNvPr id="812" name="Google Shape;1089;p33"/>
            <p:cNvGrpSpPr/>
            <p:nvPr/>
          </p:nvGrpSpPr>
          <p:grpSpPr>
            <a:xfrm>
              <a:off x="8304480" y="792720"/>
              <a:ext cx="326520" cy="327960"/>
              <a:chOff x="8304480" y="792720"/>
              <a:chExt cx="326520" cy="327960"/>
            </a:xfrm>
          </p:grpSpPr>
          <p:sp>
            <p:nvSpPr>
              <p:cNvPr id="813" name="Google Shape;1090;p33"/>
              <p:cNvSpPr/>
              <p:nvPr/>
            </p:nvSpPr>
            <p:spPr>
              <a:xfrm>
                <a:off x="8445600" y="9514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14" name="Google Shape;1091;p33"/>
              <p:cNvSpPr/>
              <p:nvPr/>
            </p:nvSpPr>
            <p:spPr>
              <a:xfrm>
                <a:off x="8514360" y="9514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15" name="Google Shape;1092;p33"/>
              <p:cNvSpPr/>
              <p:nvPr/>
            </p:nvSpPr>
            <p:spPr>
              <a:xfrm>
                <a:off x="8583120" y="951480"/>
                <a:ext cx="4788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16" name="Google Shape;1093;p33"/>
              <p:cNvSpPr/>
              <p:nvPr/>
            </p:nvSpPr>
            <p:spPr>
              <a:xfrm>
                <a:off x="8375400" y="951480"/>
                <a:ext cx="4824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17" name="Google Shape;1094;p33"/>
              <p:cNvSpPr/>
              <p:nvPr/>
            </p:nvSpPr>
            <p:spPr>
              <a:xfrm>
                <a:off x="8304480" y="9514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18" name="Google Shape;1095;p33"/>
              <p:cNvSpPr/>
              <p:nvPr/>
            </p:nvSpPr>
            <p:spPr>
              <a:xfrm>
                <a:off x="8462880" y="93420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19" name="Google Shape;1096;p33"/>
              <p:cNvSpPr/>
              <p:nvPr/>
            </p:nvSpPr>
            <p:spPr>
              <a:xfrm>
                <a:off x="8462880" y="1003680"/>
                <a:ext cx="1224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20" name="Google Shape;1097;p33"/>
              <p:cNvSpPr/>
              <p:nvPr/>
            </p:nvSpPr>
            <p:spPr>
              <a:xfrm>
                <a:off x="8462880" y="107136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21" name="Google Shape;1098;p33"/>
              <p:cNvSpPr/>
              <p:nvPr/>
            </p:nvSpPr>
            <p:spPr>
              <a:xfrm>
                <a:off x="8462880" y="86292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22" name="Google Shape;1099;p33"/>
              <p:cNvSpPr/>
              <p:nvPr/>
            </p:nvSpPr>
            <p:spPr>
              <a:xfrm>
                <a:off x="8462880" y="79272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823" name="Google Shape;1100;p33"/>
            <p:cNvGrpSpPr/>
            <p:nvPr/>
          </p:nvGrpSpPr>
          <p:grpSpPr>
            <a:xfrm>
              <a:off x="1922760" y="4622400"/>
              <a:ext cx="187920" cy="188640"/>
              <a:chOff x="1922760" y="4622400"/>
              <a:chExt cx="187920" cy="188640"/>
            </a:xfrm>
          </p:grpSpPr>
          <p:sp>
            <p:nvSpPr>
              <p:cNvPr id="824" name="Google Shape;1101;p33"/>
              <p:cNvSpPr/>
              <p:nvPr/>
            </p:nvSpPr>
            <p:spPr>
              <a:xfrm>
                <a:off x="1992960" y="47109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25" name="Google Shape;1102;p33"/>
              <p:cNvSpPr/>
              <p:nvPr/>
            </p:nvSpPr>
            <p:spPr>
              <a:xfrm>
                <a:off x="2061720" y="47109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26" name="Google Shape;1103;p33"/>
              <p:cNvSpPr/>
              <p:nvPr/>
            </p:nvSpPr>
            <p:spPr>
              <a:xfrm>
                <a:off x="1922760" y="47109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27" name="Google Shape;1104;p33"/>
              <p:cNvSpPr/>
              <p:nvPr/>
            </p:nvSpPr>
            <p:spPr>
              <a:xfrm>
                <a:off x="2009880" y="46936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28" name="Google Shape;1105;p33"/>
              <p:cNvSpPr/>
              <p:nvPr/>
            </p:nvSpPr>
            <p:spPr>
              <a:xfrm>
                <a:off x="2009880" y="476316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29" name="Google Shape;1106;p33"/>
              <p:cNvSpPr/>
              <p:nvPr/>
            </p:nvSpPr>
            <p:spPr>
              <a:xfrm>
                <a:off x="2009880" y="46224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830" name="Google Shape;1107;p33"/>
            <p:cNvGrpSpPr/>
            <p:nvPr/>
          </p:nvGrpSpPr>
          <p:grpSpPr>
            <a:xfrm>
              <a:off x="8476560" y="4254120"/>
              <a:ext cx="326880" cy="328320"/>
              <a:chOff x="8476560" y="4254120"/>
              <a:chExt cx="326880" cy="328320"/>
            </a:xfrm>
          </p:grpSpPr>
          <p:sp>
            <p:nvSpPr>
              <p:cNvPr id="831" name="Google Shape;1108;p33"/>
              <p:cNvSpPr/>
              <p:nvPr/>
            </p:nvSpPr>
            <p:spPr>
              <a:xfrm>
                <a:off x="8617680" y="44132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32" name="Google Shape;1109;p33"/>
              <p:cNvSpPr/>
              <p:nvPr/>
            </p:nvSpPr>
            <p:spPr>
              <a:xfrm>
                <a:off x="8686440" y="44132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33" name="Google Shape;1110;p33"/>
              <p:cNvSpPr/>
              <p:nvPr/>
            </p:nvSpPr>
            <p:spPr>
              <a:xfrm>
                <a:off x="8755560" y="4413240"/>
                <a:ext cx="4788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34" name="Google Shape;1111;p33"/>
              <p:cNvSpPr/>
              <p:nvPr/>
            </p:nvSpPr>
            <p:spPr>
              <a:xfrm>
                <a:off x="8547480" y="4413240"/>
                <a:ext cx="4824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35" name="Google Shape;1112;p33"/>
              <p:cNvSpPr/>
              <p:nvPr/>
            </p:nvSpPr>
            <p:spPr>
              <a:xfrm>
                <a:off x="8476560" y="44132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36" name="Google Shape;1113;p33"/>
              <p:cNvSpPr/>
              <p:nvPr/>
            </p:nvSpPr>
            <p:spPr>
              <a:xfrm>
                <a:off x="8634960" y="439560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37" name="Google Shape;1114;p33"/>
              <p:cNvSpPr/>
              <p:nvPr/>
            </p:nvSpPr>
            <p:spPr>
              <a:xfrm>
                <a:off x="8634960" y="4465080"/>
                <a:ext cx="1224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38" name="Google Shape;1115;p33"/>
              <p:cNvSpPr/>
              <p:nvPr/>
            </p:nvSpPr>
            <p:spPr>
              <a:xfrm>
                <a:off x="8634960" y="453312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39" name="Google Shape;1116;p33"/>
              <p:cNvSpPr/>
              <p:nvPr/>
            </p:nvSpPr>
            <p:spPr>
              <a:xfrm>
                <a:off x="8634960" y="432432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40" name="Google Shape;1117;p33"/>
              <p:cNvSpPr/>
              <p:nvPr/>
            </p:nvSpPr>
            <p:spPr>
              <a:xfrm>
                <a:off x="8634960" y="425412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841" name="Google Shape;1118;p33"/>
            <p:cNvGrpSpPr/>
            <p:nvPr/>
          </p:nvGrpSpPr>
          <p:grpSpPr>
            <a:xfrm>
              <a:off x="6068520" y="310320"/>
              <a:ext cx="188280" cy="188640"/>
              <a:chOff x="6068520" y="310320"/>
              <a:chExt cx="188280" cy="188640"/>
            </a:xfrm>
          </p:grpSpPr>
          <p:sp>
            <p:nvSpPr>
              <p:cNvPr id="842" name="Google Shape;1119;p33"/>
              <p:cNvSpPr/>
              <p:nvPr/>
            </p:nvSpPr>
            <p:spPr>
              <a:xfrm>
                <a:off x="6139080" y="3992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43" name="Google Shape;1120;p33"/>
              <p:cNvSpPr/>
              <p:nvPr/>
            </p:nvSpPr>
            <p:spPr>
              <a:xfrm>
                <a:off x="6207840" y="3992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44" name="Google Shape;1121;p33"/>
              <p:cNvSpPr/>
              <p:nvPr/>
            </p:nvSpPr>
            <p:spPr>
              <a:xfrm>
                <a:off x="6068520" y="3992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45" name="Google Shape;1122;p33"/>
              <p:cNvSpPr/>
              <p:nvPr/>
            </p:nvSpPr>
            <p:spPr>
              <a:xfrm>
                <a:off x="6155640" y="3816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46" name="Google Shape;1123;p33"/>
              <p:cNvSpPr/>
              <p:nvPr/>
            </p:nvSpPr>
            <p:spPr>
              <a:xfrm>
                <a:off x="6155640" y="4510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47" name="Google Shape;1124;p33"/>
              <p:cNvSpPr/>
              <p:nvPr/>
            </p:nvSpPr>
            <p:spPr>
              <a:xfrm>
                <a:off x="6155640" y="3103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848" name="Google Shape;1125;p33"/>
          <p:cNvGrpSpPr/>
          <p:nvPr/>
        </p:nvGrpSpPr>
        <p:grpSpPr>
          <a:xfrm>
            <a:off x="-2495160" y="-1793160"/>
            <a:ext cx="13991760" cy="8568360"/>
            <a:chOff x="-2495160" y="-1793160"/>
            <a:chExt cx="13991760" cy="8568360"/>
          </a:xfrm>
        </p:grpSpPr>
        <p:sp>
          <p:nvSpPr>
            <p:cNvPr id="849" name="Google Shape;1126;p33"/>
            <p:cNvSpPr/>
            <p:nvPr/>
          </p:nvSpPr>
          <p:spPr>
            <a:xfrm rot="2472600" flipH="1">
              <a:off x="7921800" y="-1082520"/>
              <a:ext cx="3117960" cy="2556720"/>
            </a:xfrm>
            <a:custGeom>
              <a:avLst/>
              <a:gdLst>
                <a:gd name="textAreaLeft" fmla="*/ -360 w 3117960"/>
                <a:gd name="textAreaRight" fmla="*/ 3117960 w 3117960"/>
                <a:gd name="textAreaTop" fmla="*/ 0 h 2556720"/>
                <a:gd name="textAreaBottom" fmla="*/ 2557080 h 2556720"/>
              </a:gdLst>
              <a:ahLst/>
              <a:cxnLst/>
              <a:rect l="textAreaLeft" t="textAreaTop" r="textAreaRight" b="textAreaBottom"/>
              <a:pathLst>
                <a:path w="1640321" h="1345239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850" name="Google Shape;1127;p33"/>
            <p:cNvSpPr/>
            <p:nvPr/>
          </p:nvSpPr>
          <p:spPr>
            <a:xfrm rot="12951600" flipH="1">
              <a:off x="-2179440" y="3652200"/>
              <a:ext cx="3665160" cy="2263680"/>
            </a:xfrm>
            <a:custGeom>
              <a:avLst/>
              <a:gdLst>
                <a:gd name="textAreaLeft" fmla="*/ 360 w 3665160"/>
                <a:gd name="textAreaRight" fmla="*/ 3665880 w 3665160"/>
                <a:gd name="textAreaTop" fmla="*/ 0 h 2263680"/>
                <a:gd name="textAreaBottom" fmla="*/ 2264040 h 2263680"/>
              </a:gdLst>
              <a:ahLst/>
              <a:cxnLst/>
              <a:rect l="textAreaLeft" t="textAreaTop" r="textAreaRight" b="textAreaBottom"/>
              <a:pathLst>
                <a:path w="749" h="940">
                  <a:moveTo>
                    <a:pt x="523" y="343"/>
                  </a:moveTo>
                  <a:cubicBezTo>
                    <a:pt x="445" y="317"/>
                    <a:pt x="491" y="0"/>
                    <a:pt x="364" y="0"/>
                  </a:cubicBezTo>
                  <a:cubicBezTo>
                    <a:pt x="237" y="0"/>
                    <a:pt x="251" y="362"/>
                    <a:pt x="212" y="363"/>
                  </a:cubicBezTo>
                  <a:cubicBezTo>
                    <a:pt x="173" y="365"/>
                    <a:pt x="159" y="210"/>
                    <a:pt x="104" y="217"/>
                  </a:cubicBezTo>
                  <a:cubicBezTo>
                    <a:pt x="48" y="224"/>
                    <a:pt x="0" y="470"/>
                    <a:pt x="0" y="470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0" y="470"/>
                    <a:pt x="48" y="716"/>
                    <a:pt x="104" y="723"/>
                  </a:cubicBezTo>
                  <a:cubicBezTo>
                    <a:pt x="159" y="730"/>
                    <a:pt x="173" y="574"/>
                    <a:pt x="212" y="576"/>
                  </a:cubicBezTo>
                  <a:cubicBezTo>
                    <a:pt x="251" y="578"/>
                    <a:pt x="237" y="939"/>
                    <a:pt x="364" y="939"/>
                  </a:cubicBezTo>
                  <a:cubicBezTo>
                    <a:pt x="491" y="940"/>
                    <a:pt x="445" y="623"/>
                    <a:pt x="523" y="596"/>
                  </a:cubicBezTo>
                  <a:cubicBezTo>
                    <a:pt x="601" y="570"/>
                    <a:pt x="749" y="636"/>
                    <a:pt x="749" y="470"/>
                  </a:cubicBezTo>
                  <a:cubicBezTo>
                    <a:pt x="749" y="304"/>
                    <a:pt x="601" y="370"/>
                    <a:pt x="523" y="343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851" name="Google Shape;1128;p33"/>
          <p:cNvGrpSpPr/>
          <p:nvPr/>
        </p:nvGrpSpPr>
        <p:grpSpPr>
          <a:xfrm>
            <a:off x="555840" y="624960"/>
            <a:ext cx="4032360" cy="3957120"/>
            <a:chOff x="555840" y="624960"/>
            <a:chExt cx="4032360" cy="3957120"/>
          </a:xfrm>
        </p:grpSpPr>
        <p:sp>
          <p:nvSpPr>
            <p:cNvPr id="852" name="Google Shape;1129;p33"/>
            <p:cNvSpPr/>
            <p:nvPr/>
          </p:nvSpPr>
          <p:spPr>
            <a:xfrm>
              <a:off x="856080" y="624960"/>
              <a:ext cx="3370680" cy="3669120"/>
            </a:xfrm>
            <a:custGeom>
              <a:avLst/>
              <a:gdLst>
                <a:gd name="textAreaLeft" fmla="*/ 0 w 3370680"/>
                <a:gd name="textAreaRight" fmla="*/ 3371040 w 3370680"/>
                <a:gd name="textAreaTop" fmla="*/ 0 h 3669120"/>
                <a:gd name="textAreaBottom" fmla="*/ 3669480 h 3669120"/>
              </a:gdLst>
              <a:ahLst/>
              <a:cxnLst/>
              <a:rect l="textAreaLeft" t="textAreaTop" r="textAreaRight" b="textAreaBottom"/>
              <a:pathLst>
                <a:path w="1091" h="1011">
                  <a:moveTo>
                    <a:pt x="1011" y="1011"/>
                  </a:moveTo>
                  <a:cubicBezTo>
                    <a:pt x="80" y="1011"/>
                    <a:pt x="80" y="1011"/>
                    <a:pt x="80" y="1011"/>
                  </a:cubicBezTo>
                  <a:cubicBezTo>
                    <a:pt x="36" y="1011"/>
                    <a:pt x="0" y="975"/>
                    <a:pt x="0" y="93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858" y="0"/>
                    <a:pt x="1091" y="232"/>
                    <a:pt x="1091" y="520"/>
                  </a:cubicBezTo>
                  <a:cubicBezTo>
                    <a:pt x="1091" y="930"/>
                    <a:pt x="1091" y="930"/>
                    <a:pt x="1091" y="930"/>
                  </a:cubicBezTo>
                  <a:cubicBezTo>
                    <a:pt x="1091" y="975"/>
                    <a:pt x="1055" y="1011"/>
                    <a:pt x="1011" y="101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853" name="Google Shape;1130;p33"/>
            <p:cNvSpPr/>
            <p:nvPr/>
          </p:nvSpPr>
          <p:spPr>
            <a:xfrm>
              <a:off x="1001520" y="1042560"/>
              <a:ext cx="549360" cy="249480"/>
            </a:xfrm>
            <a:custGeom>
              <a:avLst/>
              <a:gdLst>
                <a:gd name="textAreaLeft" fmla="*/ 0 w 549360"/>
                <a:gd name="textAreaRight" fmla="*/ 549720 w 549360"/>
                <a:gd name="textAreaTop" fmla="*/ 0 h 249480"/>
                <a:gd name="textAreaBottom" fmla="*/ 249840 h 249480"/>
              </a:gdLst>
              <a:ahLst/>
              <a:cxnLst/>
              <a:rect l="textAreaLeft" t="textAreaTop" r="textAreaRight" b="textAreaBottom"/>
              <a:pathLst>
                <a:path w="749" h="340">
                  <a:moveTo>
                    <a:pt x="67" y="206"/>
                  </a:moveTo>
                  <a:cubicBezTo>
                    <a:pt x="94" y="206"/>
                    <a:pt x="94" y="206"/>
                    <a:pt x="94" y="206"/>
                  </a:cubicBezTo>
                  <a:cubicBezTo>
                    <a:pt x="94" y="92"/>
                    <a:pt x="186" y="0"/>
                    <a:pt x="300" y="0"/>
                  </a:cubicBezTo>
                  <a:cubicBezTo>
                    <a:pt x="384" y="0"/>
                    <a:pt x="456" y="50"/>
                    <a:pt x="488" y="122"/>
                  </a:cubicBezTo>
                  <a:cubicBezTo>
                    <a:pt x="502" y="114"/>
                    <a:pt x="519" y="109"/>
                    <a:pt x="536" y="109"/>
                  </a:cubicBezTo>
                  <a:cubicBezTo>
                    <a:pt x="590" y="109"/>
                    <a:pt x="633" y="153"/>
                    <a:pt x="633" y="206"/>
                  </a:cubicBezTo>
                  <a:cubicBezTo>
                    <a:pt x="682" y="206"/>
                    <a:pt x="682" y="206"/>
                    <a:pt x="682" y="206"/>
                  </a:cubicBezTo>
                  <a:cubicBezTo>
                    <a:pt x="719" y="206"/>
                    <a:pt x="749" y="236"/>
                    <a:pt x="749" y="273"/>
                  </a:cubicBezTo>
                  <a:cubicBezTo>
                    <a:pt x="749" y="310"/>
                    <a:pt x="719" y="340"/>
                    <a:pt x="682" y="340"/>
                  </a:cubicBezTo>
                  <a:cubicBezTo>
                    <a:pt x="67" y="340"/>
                    <a:pt x="67" y="340"/>
                    <a:pt x="67" y="340"/>
                  </a:cubicBezTo>
                  <a:cubicBezTo>
                    <a:pt x="30" y="340"/>
                    <a:pt x="0" y="310"/>
                    <a:pt x="0" y="273"/>
                  </a:cubicBezTo>
                  <a:cubicBezTo>
                    <a:pt x="0" y="236"/>
                    <a:pt x="30" y="206"/>
                    <a:pt x="67" y="206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854" name="Google Shape;1131;p33"/>
            <p:cNvSpPr/>
            <p:nvPr/>
          </p:nvSpPr>
          <p:spPr>
            <a:xfrm>
              <a:off x="1141920" y="1731240"/>
              <a:ext cx="408600" cy="409680"/>
            </a:xfrm>
            <a:custGeom>
              <a:avLst/>
              <a:gdLst>
                <a:gd name="textAreaLeft" fmla="*/ 0 w 408600"/>
                <a:gd name="textAreaRight" fmla="*/ 408960 w 408600"/>
                <a:gd name="textAreaTop" fmla="*/ 0 h 409680"/>
                <a:gd name="textAreaBottom" fmla="*/ 410040 h 409680"/>
              </a:gdLst>
              <a:ahLst/>
              <a:cxnLst/>
              <a:rect l="textAreaLeft" t="textAreaTop" r="textAreaRight" b="textAreaBottom"/>
              <a:pathLst>
                <a:path w="571" h="572">
                  <a:moveTo>
                    <a:pt x="566" y="340"/>
                  </a:moveTo>
                  <a:cubicBezTo>
                    <a:pt x="569" y="322"/>
                    <a:pt x="571" y="304"/>
                    <a:pt x="571" y="286"/>
                  </a:cubicBezTo>
                  <a:cubicBezTo>
                    <a:pt x="571" y="267"/>
                    <a:pt x="569" y="249"/>
                    <a:pt x="566" y="232"/>
                  </a:cubicBezTo>
                  <a:cubicBezTo>
                    <a:pt x="496" y="232"/>
                    <a:pt x="496" y="232"/>
                    <a:pt x="496" y="232"/>
                  </a:cubicBezTo>
                  <a:cubicBezTo>
                    <a:pt x="491" y="212"/>
                    <a:pt x="483" y="193"/>
                    <a:pt x="473" y="175"/>
                  </a:cubicBezTo>
                  <a:cubicBezTo>
                    <a:pt x="522" y="126"/>
                    <a:pt x="522" y="126"/>
                    <a:pt x="522" y="126"/>
                  </a:cubicBezTo>
                  <a:cubicBezTo>
                    <a:pt x="502" y="96"/>
                    <a:pt x="476" y="70"/>
                    <a:pt x="446" y="49"/>
                  </a:cubicBezTo>
                  <a:cubicBezTo>
                    <a:pt x="396" y="99"/>
                    <a:pt x="396" y="99"/>
                    <a:pt x="396" y="99"/>
                  </a:cubicBezTo>
                  <a:cubicBezTo>
                    <a:pt x="379" y="88"/>
                    <a:pt x="360" y="80"/>
                    <a:pt x="339" y="75"/>
                  </a:cubicBezTo>
                  <a:cubicBezTo>
                    <a:pt x="339" y="5"/>
                    <a:pt x="339" y="5"/>
                    <a:pt x="339" y="5"/>
                  </a:cubicBezTo>
                  <a:cubicBezTo>
                    <a:pt x="322" y="2"/>
                    <a:pt x="304" y="0"/>
                    <a:pt x="285" y="0"/>
                  </a:cubicBezTo>
                  <a:cubicBezTo>
                    <a:pt x="267" y="0"/>
                    <a:pt x="249" y="2"/>
                    <a:pt x="231" y="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11" y="80"/>
                    <a:pt x="192" y="88"/>
                    <a:pt x="174" y="9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95" y="70"/>
                    <a:pt x="69" y="96"/>
                    <a:pt x="49" y="126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88" y="193"/>
                    <a:pt x="80" y="212"/>
                    <a:pt x="7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1" y="249"/>
                    <a:pt x="0" y="267"/>
                    <a:pt x="0" y="286"/>
                  </a:cubicBezTo>
                  <a:cubicBezTo>
                    <a:pt x="0" y="304"/>
                    <a:pt x="1" y="322"/>
                    <a:pt x="5" y="340"/>
                  </a:cubicBezTo>
                  <a:cubicBezTo>
                    <a:pt x="75" y="340"/>
                    <a:pt x="75" y="340"/>
                    <a:pt x="75" y="340"/>
                  </a:cubicBezTo>
                  <a:cubicBezTo>
                    <a:pt x="80" y="360"/>
                    <a:pt x="88" y="379"/>
                    <a:pt x="98" y="397"/>
                  </a:cubicBezTo>
                  <a:cubicBezTo>
                    <a:pt x="49" y="446"/>
                    <a:pt x="49" y="446"/>
                    <a:pt x="49" y="446"/>
                  </a:cubicBezTo>
                  <a:cubicBezTo>
                    <a:pt x="69" y="476"/>
                    <a:pt x="95" y="502"/>
                    <a:pt x="125" y="523"/>
                  </a:cubicBezTo>
                  <a:cubicBezTo>
                    <a:pt x="174" y="473"/>
                    <a:pt x="174" y="473"/>
                    <a:pt x="174" y="473"/>
                  </a:cubicBezTo>
                  <a:cubicBezTo>
                    <a:pt x="192" y="484"/>
                    <a:pt x="211" y="492"/>
                    <a:pt x="231" y="497"/>
                  </a:cubicBezTo>
                  <a:cubicBezTo>
                    <a:pt x="231" y="567"/>
                    <a:pt x="231" y="567"/>
                    <a:pt x="231" y="567"/>
                  </a:cubicBezTo>
                  <a:cubicBezTo>
                    <a:pt x="249" y="570"/>
                    <a:pt x="267" y="572"/>
                    <a:pt x="285" y="572"/>
                  </a:cubicBezTo>
                  <a:cubicBezTo>
                    <a:pt x="304" y="572"/>
                    <a:pt x="322" y="570"/>
                    <a:pt x="339" y="567"/>
                  </a:cubicBezTo>
                  <a:cubicBezTo>
                    <a:pt x="339" y="497"/>
                    <a:pt x="339" y="497"/>
                    <a:pt x="339" y="497"/>
                  </a:cubicBezTo>
                  <a:cubicBezTo>
                    <a:pt x="360" y="492"/>
                    <a:pt x="379" y="484"/>
                    <a:pt x="396" y="473"/>
                  </a:cubicBezTo>
                  <a:cubicBezTo>
                    <a:pt x="446" y="523"/>
                    <a:pt x="446" y="523"/>
                    <a:pt x="446" y="523"/>
                  </a:cubicBezTo>
                  <a:cubicBezTo>
                    <a:pt x="476" y="502"/>
                    <a:pt x="502" y="476"/>
                    <a:pt x="522" y="446"/>
                  </a:cubicBezTo>
                  <a:cubicBezTo>
                    <a:pt x="473" y="397"/>
                    <a:pt x="473" y="397"/>
                    <a:pt x="473" y="397"/>
                  </a:cubicBezTo>
                  <a:cubicBezTo>
                    <a:pt x="483" y="379"/>
                    <a:pt x="491" y="360"/>
                    <a:pt x="496" y="340"/>
                  </a:cubicBezTo>
                  <a:lnTo>
                    <a:pt x="566" y="340"/>
                  </a:lnTo>
                  <a:close/>
                  <a:moveTo>
                    <a:pt x="285" y="380"/>
                  </a:moveTo>
                  <a:cubicBezTo>
                    <a:pt x="234" y="380"/>
                    <a:pt x="192" y="338"/>
                    <a:pt x="192" y="286"/>
                  </a:cubicBezTo>
                  <a:cubicBezTo>
                    <a:pt x="192" y="234"/>
                    <a:pt x="234" y="192"/>
                    <a:pt x="285" y="192"/>
                  </a:cubicBezTo>
                  <a:cubicBezTo>
                    <a:pt x="337" y="192"/>
                    <a:pt x="379" y="234"/>
                    <a:pt x="379" y="286"/>
                  </a:cubicBezTo>
                  <a:cubicBezTo>
                    <a:pt x="379" y="338"/>
                    <a:pt x="337" y="380"/>
                    <a:pt x="285" y="38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grpSp>
          <p:nvGrpSpPr>
            <p:cNvPr id="855" name="Google Shape;1132;p33"/>
            <p:cNvGrpSpPr/>
            <p:nvPr/>
          </p:nvGrpSpPr>
          <p:grpSpPr>
            <a:xfrm>
              <a:off x="1802160" y="1203840"/>
              <a:ext cx="2613240" cy="2604240"/>
              <a:chOff x="1802160" y="1203840"/>
              <a:chExt cx="2613240" cy="2604240"/>
            </a:xfrm>
          </p:grpSpPr>
          <p:sp>
            <p:nvSpPr>
              <p:cNvPr id="856" name="Google Shape;1133;p33"/>
              <p:cNvSpPr/>
              <p:nvPr/>
            </p:nvSpPr>
            <p:spPr>
              <a:xfrm>
                <a:off x="2236320" y="2000520"/>
                <a:ext cx="86400" cy="87840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3920" bIns="439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57" name="Google Shape;1134;p33"/>
              <p:cNvSpPr/>
              <p:nvPr/>
            </p:nvSpPr>
            <p:spPr>
              <a:xfrm>
                <a:off x="2754720" y="3043800"/>
                <a:ext cx="705600" cy="764280"/>
              </a:xfrm>
              <a:custGeom>
                <a:avLst/>
                <a:gdLst>
                  <a:gd name="textAreaLeft" fmla="*/ 0 w 705600"/>
                  <a:gd name="textAreaRight" fmla="*/ 705960 w 705600"/>
                  <a:gd name="textAreaTop" fmla="*/ 0 h 764280"/>
                  <a:gd name="textAreaBottom" fmla="*/ 764640 h 764280"/>
                </a:gdLst>
                <a:ahLst/>
                <a:cxnLst/>
                <a:rect l="textAreaLeft" t="textAreaTop" r="textAreaRight" b="textAreaBottom"/>
                <a:pathLst>
                  <a:path w="504" h="546">
                    <a:moveTo>
                      <a:pt x="504" y="546"/>
                    </a:moveTo>
                    <a:lnTo>
                      <a:pt x="0" y="546"/>
                    </a:lnTo>
                    <a:lnTo>
                      <a:pt x="95" y="0"/>
                    </a:lnTo>
                    <a:lnTo>
                      <a:pt x="411" y="0"/>
                    </a:lnTo>
                    <a:lnTo>
                      <a:pt x="504" y="546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58" name="Google Shape;1135;p33"/>
              <p:cNvSpPr/>
              <p:nvPr/>
            </p:nvSpPr>
            <p:spPr>
              <a:xfrm>
                <a:off x="1802160" y="1203840"/>
                <a:ext cx="2613240" cy="1863720"/>
              </a:xfrm>
              <a:custGeom>
                <a:avLst/>
                <a:gdLst>
                  <a:gd name="textAreaLeft" fmla="*/ 0 w 2613240"/>
                  <a:gd name="textAreaRight" fmla="*/ 2613600 w 2613240"/>
                  <a:gd name="textAreaTop" fmla="*/ 0 h 1863720"/>
                  <a:gd name="textAreaBottom" fmla="*/ 1864080 h 1863720"/>
                </a:gdLst>
                <a:ahLst/>
                <a:cxnLst/>
                <a:rect l="textAreaLeft" t="textAreaTop" r="textAreaRight" b="textAreaBottom"/>
                <a:pathLst>
                  <a:path w="963" h="685">
                    <a:moveTo>
                      <a:pt x="937" y="685"/>
                    </a:moveTo>
                    <a:cubicBezTo>
                      <a:pt x="26" y="685"/>
                      <a:pt x="26" y="685"/>
                      <a:pt x="26" y="685"/>
                    </a:cubicBezTo>
                    <a:cubicBezTo>
                      <a:pt x="11" y="685"/>
                      <a:pt x="0" y="673"/>
                      <a:pt x="0" y="65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1" y="0"/>
                      <a:pt x="26" y="0"/>
                    </a:cubicBezTo>
                    <a:cubicBezTo>
                      <a:pt x="937" y="0"/>
                      <a:pt x="937" y="0"/>
                      <a:pt x="937" y="0"/>
                    </a:cubicBezTo>
                    <a:cubicBezTo>
                      <a:pt x="951" y="0"/>
                      <a:pt x="963" y="12"/>
                      <a:pt x="963" y="26"/>
                    </a:cubicBezTo>
                    <a:cubicBezTo>
                      <a:pt x="963" y="659"/>
                      <a:pt x="963" y="659"/>
                      <a:pt x="963" y="659"/>
                    </a:cubicBezTo>
                    <a:cubicBezTo>
                      <a:pt x="963" y="673"/>
                      <a:pt x="951" y="685"/>
                      <a:pt x="937" y="685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59" name="Google Shape;1136;p33"/>
              <p:cNvSpPr/>
              <p:nvPr/>
            </p:nvSpPr>
            <p:spPr>
              <a:xfrm>
                <a:off x="1895400" y="1280160"/>
                <a:ext cx="2420280" cy="1673280"/>
              </a:xfrm>
              <a:prstGeom prst="rect">
                <a:avLst/>
              </a:prstGeom>
              <a:solidFill>
                <a:schemeClr val="accent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60" name="Google Shape;1137;p33"/>
              <p:cNvSpPr/>
              <p:nvPr/>
            </p:nvSpPr>
            <p:spPr>
              <a:xfrm>
                <a:off x="1897200" y="1298880"/>
                <a:ext cx="278280" cy="1393200"/>
              </a:xfrm>
              <a:prstGeom prst="rect">
                <a:avLst/>
              </a:prstGeom>
              <a:solidFill>
                <a:srgbClr val="B5B5B5">
                  <a:alpha val="34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61" name="Google Shape;1138;p33"/>
              <p:cNvSpPr/>
              <p:nvPr/>
            </p:nvSpPr>
            <p:spPr>
              <a:xfrm>
                <a:off x="1892160" y="1280160"/>
                <a:ext cx="2423880" cy="12456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62" name="Google Shape;1139;p33"/>
              <p:cNvSpPr/>
              <p:nvPr/>
            </p:nvSpPr>
            <p:spPr>
              <a:xfrm>
                <a:off x="2274120" y="1350720"/>
                <a:ext cx="281160" cy="20520"/>
              </a:xfrm>
              <a:custGeom>
                <a:avLst/>
                <a:gdLst>
                  <a:gd name="textAreaLeft" fmla="*/ 0 w 281160"/>
                  <a:gd name="textAreaRight" fmla="*/ 281520 w 281160"/>
                  <a:gd name="textAreaTop" fmla="*/ 0 h 20520"/>
                  <a:gd name="textAreaBottom" fmla="*/ 20880 h 20520"/>
                </a:gdLst>
                <a:ahLst/>
                <a:cxnLst/>
                <a:rect l="textAreaLeft" t="textAreaTop" r="textAreaRight" b="textAreaBottom"/>
                <a:pathLst>
                  <a:path w="104" h="8">
                    <a:moveTo>
                      <a:pt x="100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3" y="0"/>
                      <a:pt x="104" y="2"/>
                      <a:pt x="104" y="4"/>
                    </a:cubicBezTo>
                    <a:cubicBezTo>
                      <a:pt x="104" y="6"/>
                      <a:pt x="103" y="8"/>
                      <a:pt x="100" y="8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0440" bIns="104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63" name="Google Shape;1140;p33"/>
              <p:cNvSpPr/>
              <p:nvPr/>
            </p:nvSpPr>
            <p:spPr>
              <a:xfrm>
                <a:off x="2659320" y="1350720"/>
                <a:ext cx="282600" cy="20520"/>
              </a:xfrm>
              <a:custGeom>
                <a:avLst/>
                <a:gdLst>
                  <a:gd name="textAreaLeft" fmla="*/ 0 w 282600"/>
                  <a:gd name="textAreaRight" fmla="*/ 282960 w 282600"/>
                  <a:gd name="textAreaTop" fmla="*/ 0 h 20520"/>
                  <a:gd name="textAreaBottom" fmla="*/ 20880 h 20520"/>
                </a:gdLst>
                <a:ahLst/>
                <a:cxnLst/>
                <a:rect l="textAreaLeft" t="textAreaTop" r="textAreaRight" b="textAreaBottom"/>
                <a:pathLst>
                  <a:path w="104" h="8">
                    <a:moveTo>
                      <a:pt x="100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3" y="0"/>
                      <a:pt x="104" y="2"/>
                      <a:pt x="104" y="4"/>
                    </a:cubicBezTo>
                    <a:cubicBezTo>
                      <a:pt x="104" y="6"/>
                      <a:pt x="103" y="8"/>
                      <a:pt x="100" y="8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0440" bIns="104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64" name="Google Shape;1141;p33"/>
              <p:cNvSpPr/>
              <p:nvPr/>
            </p:nvSpPr>
            <p:spPr>
              <a:xfrm>
                <a:off x="3044520" y="1350720"/>
                <a:ext cx="282600" cy="20520"/>
              </a:xfrm>
              <a:custGeom>
                <a:avLst/>
                <a:gdLst>
                  <a:gd name="textAreaLeft" fmla="*/ 0 w 282600"/>
                  <a:gd name="textAreaRight" fmla="*/ 282960 w 282600"/>
                  <a:gd name="textAreaTop" fmla="*/ 0 h 20520"/>
                  <a:gd name="textAreaBottom" fmla="*/ 20880 h 20520"/>
                </a:gdLst>
                <a:ahLst/>
                <a:cxnLst/>
                <a:rect l="textAreaLeft" t="textAreaTop" r="textAreaRight" b="textAreaBottom"/>
                <a:pathLst>
                  <a:path w="104" h="8">
                    <a:moveTo>
                      <a:pt x="100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3" y="0"/>
                      <a:pt x="104" y="2"/>
                      <a:pt x="104" y="4"/>
                    </a:cubicBezTo>
                    <a:cubicBezTo>
                      <a:pt x="104" y="6"/>
                      <a:pt x="103" y="8"/>
                      <a:pt x="100" y="8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0440" bIns="104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65" name="Google Shape;1142;p33"/>
              <p:cNvSpPr/>
              <p:nvPr/>
            </p:nvSpPr>
            <p:spPr>
              <a:xfrm>
                <a:off x="3429720" y="1350720"/>
                <a:ext cx="282600" cy="20520"/>
              </a:xfrm>
              <a:custGeom>
                <a:avLst/>
                <a:gdLst>
                  <a:gd name="textAreaLeft" fmla="*/ 0 w 282600"/>
                  <a:gd name="textAreaRight" fmla="*/ 282960 w 282600"/>
                  <a:gd name="textAreaTop" fmla="*/ 0 h 20520"/>
                  <a:gd name="textAreaBottom" fmla="*/ 20880 h 20520"/>
                </a:gdLst>
                <a:ahLst/>
                <a:cxnLst/>
                <a:rect l="textAreaLeft" t="textAreaTop" r="textAreaRight" b="textAreaBottom"/>
                <a:pathLst>
                  <a:path w="104" h="8">
                    <a:moveTo>
                      <a:pt x="100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3" y="0"/>
                      <a:pt x="104" y="2"/>
                      <a:pt x="104" y="4"/>
                    </a:cubicBezTo>
                    <a:cubicBezTo>
                      <a:pt x="104" y="6"/>
                      <a:pt x="103" y="8"/>
                      <a:pt x="100" y="8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0440" bIns="104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66" name="Google Shape;1143;p33"/>
              <p:cNvSpPr/>
              <p:nvPr/>
            </p:nvSpPr>
            <p:spPr>
              <a:xfrm>
                <a:off x="3816360" y="1350720"/>
                <a:ext cx="281160" cy="20520"/>
              </a:xfrm>
              <a:custGeom>
                <a:avLst/>
                <a:gdLst>
                  <a:gd name="textAreaLeft" fmla="*/ 0 w 281160"/>
                  <a:gd name="textAreaRight" fmla="*/ 281520 w 281160"/>
                  <a:gd name="textAreaTop" fmla="*/ 0 h 20520"/>
                  <a:gd name="textAreaBottom" fmla="*/ 20880 h 20520"/>
                </a:gdLst>
                <a:ahLst/>
                <a:cxnLst/>
                <a:rect l="textAreaLeft" t="textAreaTop" r="textAreaRight" b="textAreaBottom"/>
                <a:pathLst>
                  <a:path w="104" h="8">
                    <a:moveTo>
                      <a:pt x="100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3" y="0"/>
                      <a:pt x="104" y="2"/>
                      <a:pt x="104" y="4"/>
                    </a:cubicBezTo>
                    <a:cubicBezTo>
                      <a:pt x="104" y="6"/>
                      <a:pt x="103" y="8"/>
                      <a:pt x="100" y="8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0440" bIns="104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67" name="Google Shape;1144;p33"/>
              <p:cNvSpPr/>
              <p:nvPr/>
            </p:nvSpPr>
            <p:spPr>
              <a:xfrm>
                <a:off x="1953360" y="1350720"/>
                <a:ext cx="21960" cy="2088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7560" bIns="756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68" name="Google Shape;1145;p33"/>
              <p:cNvSpPr/>
              <p:nvPr/>
            </p:nvSpPr>
            <p:spPr>
              <a:xfrm>
                <a:off x="2037600" y="1350720"/>
                <a:ext cx="21960" cy="2088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7560" bIns="756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69" name="Google Shape;1146;p33"/>
              <p:cNvSpPr/>
              <p:nvPr/>
            </p:nvSpPr>
            <p:spPr>
              <a:xfrm>
                <a:off x="2121480" y="1350720"/>
                <a:ext cx="21960" cy="2088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7560" bIns="756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sp>
          <p:nvSpPr>
            <p:cNvPr id="870" name="Google Shape;1147;p33"/>
            <p:cNvSpPr/>
            <p:nvPr/>
          </p:nvSpPr>
          <p:spPr>
            <a:xfrm>
              <a:off x="2745720" y="3387240"/>
              <a:ext cx="1240200" cy="778320"/>
            </a:xfrm>
            <a:custGeom>
              <a:avLst/>
              <a:gdLst>
                <a:gd name="textAreaLeft" fmla="*/ 0 w 1240200"/>
                <a:gd name="textAreaRight" fmla="*/ 1240560 w 1240200"/>
                <a:gd name="textAreaTop" fmla="*/ 0 h 778320"/>
                <a:gd name="textAreaBottom" fmla="*/ 778680 h 778320"/>
              </a:gdLst>
              <a:ahLst/>
              <a:cxnLst/>
              <a:rect l="textAreaLeft" t="textAreaTop" r="textAreaRight" b="textAreaBottom"/>
              <a:pathLst>
                <a:path w="749" h="470">
                  <a:moveTo>
                    <a:pt x="0" y="470"/>
                  </a:moveTo>
                  <a:cubicBezTo>
                    <a:pt x="0" y="470"/>
                    <a:pt x="48" y="224"/>
                    <a:pt x="103" y="217"/>
                  </a:cubicBezTo>
                  <a:cubicBezTo>
                    <a:pt x="158" y="210"/>
                    <a:pt x="173" y="365"/>
                    <a:pt x="211" y="364"/>
                  </a:cubicBezTo>
                  <a:cubicBezTo>
                    <a:pt x="250" y="362"/>
                    <a:pt x="237" y="1"/>
                    <a:pt x="364" y="0"/>
                  </a:cubicBezTo>
                  <a:cubicBezTo>
                    <a:pt x="490" y="0"/>
                    <a:pt x="445" y="317"/>
                    <a:pt x="522" y="344"/>
                  </a:cubicBezTo>
                  <a:cubicBezTo>
                    <a:pt x="600" y="370"/>
                    <a:pt x="749" y="304"/>
                    <a:pt x="749" y="470"/>
                  </a:cubicBezTo>
                  <a:lnTo>
                    <a:pt x="0" y="47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grpSp>
          <p:nvGrpSpPr>
            <p:cNvPr id="871" name="Google Shape;1148;p33"/>
            <p:cNvGrpSpPr/>
            <p:nvPr/>
          </p:nvGrpSpPr>
          <p:grpSpPr>
            <a:xfrm>
              <a:off x="4227120" y="1282680"/>
              <a:ext cx="188280" cy="188640"/>
              <a:chOff x="4227120" y="1282680"/>
              <a:chExt cx="188280" cy="188640"/>
            </a:xfrm>
          </p:grpSpPr>
          <p:sp>
            <p:nvSpPr>
              <p:cNvPr id="872" name="Google Shape;1149;p33"/>
              <p:cNvSpPr/>
              <p:nvPr/>
            </p:nvSpPr>
            <p:spPr>
              <a:xfrm>
                <a:off x="4297320" y="13712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73" name="Google Shape;1150;p33"/>
              <p:cNvSpPr/>
              <p:nvPr/>
            </p:nvSpPr>
            <p:spPr>
              <a:xfrm>
                <a:off x="4366440" y="13712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74" name="Google Shape;1151;p33"/>
              <p:cNvSpPr/>
              <p:nvPr/>
            </p:nvSpPr>
            <p:spPr>
              <a:xfrm>
                <a:off x="4227120" y="13712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75" name="Google Shape;1152;p33"/>
              <p:cNvSpPr/>
              <p:nvPr/>
            </p:nvSpPr>
            <p:spPr>
              <a:xfrm>
                <a:off x="4314240" y="13539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76" name="Google Shape;1153;p33"/>
              <p:cNvSpPr/>
              <p:nvPr/>
            </p:nvSpPr>
            <p:spPr>
              <a:xfrm>
                <a:off x="4314240" y="142344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77" name="Google Shape;1154;p33"/>
              <p:cNvSpPr/>
              <p:nvPr/>
            </p:nvSpPr>
            <p:spPr>
              <a:xfrm>
                <a:off x="4314240" y="12826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cxnSp>
          <p:nvCxnSpPr>
            <p:cNvPr id="878" name="Google Shape;1155;p33"/>
            <p:cNvCxnSpPr/>
            <p:nvPr/>
          </p:nvCxnSpPr>
          <p:spPr>
            <a:xfrm>
              <a:off x="555840" y="4165560"/>
              <a:ext cx="4032720" cy="360"/>
            </a:xfrm>
            <a:prstGeom prst="straightConnector1">
              <a:avLst/>
            </a:prstGeom>
            <a:ln w="9525">
              <a:solidFill>
                <a:srgbClr val="FFFEF4"/>
              </a:solidFill>
              <a:round/>
            </a:ln>
          </p:spPr>
        </p:cxnSp>
        <p:grpSp>
          <p:nvGrpSpPr>
            <p:cNvPr id="879" name="Google Shape;1156;p33"/>
            <p:cNvGrpSpPr/>
            <p:nvPr/>
          </p:nvGrpSpPr>
          <p:grpSpPr>
            <a:xfrm>
              <a:off x="713160" y="1943280"/>
              <a:ext cx="1549800" cy="2638800"/>
              <a:chOff x="713160" y="1943280"/>
              <a:chExt cx="1549800" cy="2638800"/>
            </a:xfrm>
          </p:grpSpPr>
          <p:sp>
            <p:nvSpPr>
              <p:cNvPr id="880" name="Google Shape;1157;p33"/>
              <p:cNvSpPr/>
              <p:nvPr/>
            </p:nvSpPr>
            <p:spPr>
              <a:xfrm>
                <a:off x="2097720" y="2051280"/>
                <a:ext cx="138960" cy="209520"/>
              </a:xfrm>
              <a:custGeom>
                <a:avLst/>
                <a:gdLst>
                  <a:gd name="textAreaLeft" fmla="*/ 0 w 138960"/>
                  <a:gd name="textAreaRight" fmla="*/ 139320 w 138960"/>
                  <a:gd name="textAreaTop" fmla="*/ 0 h 209520"/>
                  <a:gd name="textAreaBottom" fmla="*/ 209880 h 209520"/>
                </a:gdLst>
                <a:ahLst/>
                <a:cxnLst/>
                <a:rect l="textAreaLeft" t="textAreaTop" r="textAreaRight" b="textAreaBottom"/>
                <a:pathLst>
                  <a:path w="126" h="190">
                    <a:moveTo>
                      <a:pt x="14" y="190"/>
                    </a:moveTo>
                    <a:lnTo>
                      <a:pt x="0" y="181"/>
                    </a:lnTo>
                    <a:lnTo>
                      <a:pt x="112" y="0"/>
                    </a:lnTo>
                    <a:lnTo>
                      <a:pt x="126" y="12"/>
                    </a:lnTo>
                    <a:lnTo>
                      <a:pt x="14" y="190"/>
                    </a:ln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81" name="Google Shape;1158;p33"/>
              <p:cNvSpPr/>
              <p:nvPr/>
            </p:nvSpPr>
            <p:spPr>
              <a:xfrm>
                <a:off x="2207880" y="2051280"/>
                <a:ext cx="28440" cy="30600"/>
              </a:xfrm>
              <a:custGeom>
                <a:avLst/>
                <a:gdLst>
                  <a:gd name="textAreaLeft" fmla="*/ 0 w 28440"/>
                  <a:gd name="textAreaRight" fmla="*/ 28800 w 28440"/>
                  <a:gd name="textAreaTop" fmla="*/ 0 h 30600"/>
                  <a:gd name="textAreaBottom" fmla="*/ 30960 h 30600"/>
                </a:gdLst>
                <a:ahLst/>
                <a:cxnLst/>
                <a:rect l="textAreaLeft" t="textAreaTop" r="textAreaRight" b="textAreaBottom"/>
                <a:pathLst>
                  <a:path w="26" h="28">
                    <a:moveTo>
                      <a:pt x="17" y="28"/>
                    </a:moveTo>
                    <a:lnTo>
                      <a:pt x="0" y="19"/>
                    </a:lnTo>
                    <a:lnTo>
                      <a:pt x="12" y="0"/>
                    </a:lnTo>
                    <a:lnTo>
                      <a:pt x="26" y="12"/>
                    </a:lnTo>
                    <a:lnTo>
                      <a:pt x="17" y="28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5480" bIns="1548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82" name="Google Shape;1159;p33"/>
              <p:cNvSpPr/>
              <p:nvPr/>
            </p:nvSpPr>
            <p:spPr>
              <a:xfrm>
                <a:off x="2221200" y="2011680"/>
                <a:ext cx="41760" cy="52560"/>
              </a:xfrm>
              <a:custGeom>
                <a:avLst/>
                <a:gdLst>
                  <a:gd name="textAreaLeft" fmla="*/ 0 w 41760"/>
                  <a:gd name="textAreaRight" fmla="*/ 42120 w 41760"/>
                  <a:gd name="textAreaTop" fmla="*/ 0 h 52560"/>
                  <a:gd name="textAreaBottom" fmla="*/ 52920 h 52560"/>
                </a:gdLst>
                <a:ahLst/>
                <a:cxnLst/>
                <a:rect l="textAreaLeft" t="textAreaTop" r="textAreaRight" b="textAreaBottom"/>
                <a:pathLst>
                  <a:path w="16" h="20">
                    <a:moveTo>
                      <a:pt x="14" y="12"/>
                    </a:moveTo>
                    <a:cubicBezTo>
                      <a:pt x="16" y="7"/>
                      <a:pt x="14" y="0"/>
                      <a:pt x="14" y="0"/>
                    </a:cubicBezTo>
                    <a:cubicBezTo>
                      <a:pt x="14" y="0"/>
                      <a:pt x="7" y="2"/>
                      <a:pt x="4" y="6"/>
                    </a:cubicBezTo>
                    <a:cubicBezTo>
                      <a:pt x="0" y="10"/>
                      <a:pt x="0" y="15"/>
                      <a:pt x="0" y="15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11" y="17"/>
                      <a:pt x="14" y="1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6280" bIns="2628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83" name="Google Shape;1160;p33"/>
              <p:cNvSpPr/>
              <p:nvPr/>
            </p:nvSpPr>
            <p:spPr>
              <a:xfrm>
                <a:off x="1337400" y="3745080"/>
                <a:ext cx="400680" cy="837000"/>
              </a:xfrm>
              <a:custGeom>
                <a:avLst/>
                <a:gdLst>
                  <a:gd name="textAreaLeft" fmla="*/ 0 w 400680"/>
                  <a:gd name="textAreaRight" fmla="*/ 401040 w 400680"/>
                  <a:gd name="textAreaTop" fmla="*/ 0 h 837000"/>
                  <a:gd name="textAreaBottom" fmla="*/ 837360 h 837000"/>
                </a:gdLst>
                <a:ahLst/>
                <a:cxnLst/>
                <a:rect l="textAreaLeft" t="textAreaTop" r="textAreaRight" b="textAreaBottom"/>
                <a:pathLst>
                  <a:path w="153" h="319">
                    <a:moveTo>
                      <a:pt x="62" y="0"/>
                    </a:moveTo>
                    <a:cubicBezTo>
                      <a:pt x="98" y="257"/>
                      <a:pt x="98" y="257"/>
                      <a:pt x="98" y="257"/>
                    </a:cubicBezTo>
                    <a:cubicBezTo>
                      <a:pt x="98" y="257"/>
                      <a:pt x="120" y="294"/>
                      <a:pt x="153" y="316"/>
                    </a:cubicBezTo>
                    <a:cubicBezTo>
                      <a:pt x="153" y="316"/>
                      <a:pt x="116" y="319"/>
                      <a:pt x="97" y="310"/>
                    </a:cubicBezTo>
                    <a:cubicBezTo>
                      <a:pt x="78" y="301"/>
                      <a:pt x="70" y="284"/>
                      <a:pt x="70" y="284"/>
                    </a:cubicBezTo>
                    <a:cubicBezTo>
                      <a:pt x="70" y="317"/>
                      <a:pt x="70" y="317"/>
                      <a:pt x="70" y="317"/>
                    </a:cubicBezTo>
                    <a:cubicBezTo>
                      <a:pt x="62" y="317"/>
                      <a:pt x="62" y="317"/>
                      <a:pt x="62" y="317"/>
                    </a:cubicBezTo>
                    <a:cubicBezTo>
                      <a:pt x="62" y="317"/>
                      <a:pt x="52" y="281"/>
                      <a:pt x="64" y="258"/>
                    </a:cubicBezTo>
                    <a:cubicBezTo>
                      <a:pt x="77" y="235"/>
                      <a:pt x="51" y="187"/>
                      <a:pt x="35" y="148"/>
                    </a:cubicBezTo>
                    <a:cubicBezTo>
                      <a:pt x="0" y="65"/>
                      <a:pt x="21" y="0"/>
                      <a:pt x="21" y="0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0A4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84" name="Google Shape;1161;p33"/>
              <p:cNvSpPr/>
              <p:nvPr/>
            </p:nvSpPr>
            <p:spPr>
              <a:xfrm>
                <a:off x="713160" y="3745080"/>
                <a:ext cx="324360" cy="837000"/>
              </a:xfrm>
              <a:custGeom>
                <a:avLst/>
                <a:gdLst>
                  <a:gd name="textAreaLeft" fmla="*/ 0 w 324360"/>
                  <a:gd name="textAreaRight" fmla="*/ 324720 w 324360"/>
                  <a:gd name="textAreaTop" fmla="*/ 0 h 837000"/>
                  <a:gd name="textAreaBottom" fmla="*/ 837360 h 837000"/>
                </a:gdLst>
                <a:ahLst/>
                <a:cxnLst/>
                <a:rect l="textAreaLeft" t="textAreaTop" r="textAreaRight" b="textAreaBottom"/>
                <a:pathLst>
                  <a:path w="124" h="319">
                    <a:moveTo>
                      <a:pt x="124" y="0"/>
                    </a:moveTo>
                    <a:cubicBezTo>
                      <a:pt x="46" y="257"/>
                      <a:pt x="46" y="257"/>
                      <a:pt x="46" y="257"/>
                    </a:cubicBezTo>
                    <a:cubicBezTo>
                      <a:pt x="46" y="257"/>
                      <a:pt x="68" y="294"/>
                      <a:pt x="101" y="316"/>
                    </a:cubicBezTo>
                    <a:cubicBezTo>
                      <a:pt x="101" y="316"/>
                      <a:pt x="64" y="319"/>
                      <a:pt x="45" y="310"/>
                    </a:cubicBezTo>
                    <a:cubicBezTo>
                      <a:pt x="26" y="301"/>
                      <a:pt x="18" y="284"/>
                      <a:pt x="18" y="284"/>
                    </a:cubicBezTo>
                    <a:cubicBezTo>
                      <a:pt x="18" y="317"/>
                      <a:pt x="18" y="317"/>
                      <a:pt x="18" y="317"/>
                    </a:cubicBezTo>
                    <a:cubicBezTo>
                      <a:pt x="10" y="317"/>
                      <a:pt x="10" y="317"/>
                      <a:pt x="10" y="317"/>
                    </a:cubicBezTo>
                    <a:cubicBezTo>
                      <a:pt x="10" y="317"/>
                      <a:pt x="0" y="281"/>
                      <a:pt x="12" y="258"/>
                    </a:cubicBezTo>
                    <a:cubicBezTo>
                      <a:pt x="25" y="235"/>
                      <a:pt x="26" y="212"/>
                      <a:pt x="30" y="151"/>
                    </a:cubicBezTo>
                    <a:cubicBezTo>
                      <a:pt x="37" y="48"/>
                      <a:pt x="84" y="0"/>
                      <a:pt x="84" y="0"/>
                    </a:cubicBez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F0A4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85" name="Google Shape;1162;p33"/>
              <p:cNvSpPr/>
              <p:nvPr/>
            </p:nvSpPr>
            <p:spPr>
              <a:xfrm>
                <a:off x="1476720" y="4433400"/>
                <a:ext cx="261360" cy="148680"/>
              </a:xfrm>
              <a:custGeom>
                <a:avLst/>
                <a:gdLst>
                  <a:gd name="textAreaLeft" fmla="*/ 0 w 261360"/>
                  <a:gd name="textAreaRight" fmla="*/ 261720 w 261360"/>
                  <a:gd name="textAreaTop" fmla="*/ 0 h 148680"/>
                  <a:gd name="textAreaBottom" fmla="*/ 149040 h 148680"/>
                </a:gdLst>
                <a:ahLst/>
                <a:cxnLst/>
                <a:rect l="textAreaLeft" t="textAreaTop" r="textAreaRight" b="textAreaBottom"/>
                <a:pathLst>
                  <a:path w="100" h="57">
                    <a:moveTo>
                      <a:pt x="17" y="55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25" y="39"/>
                      <a:pt x="44" y="48"/>
                    </a:cubicBezTo>
                    <a:cubicBezTo>
                      <a:pt x="63" y="57"/>
                      <a:pt x="100" y="54"/>
                      <a:pt x="100" y="54"/>
                    </a:cubicBezTo>
                    <a:cubicBezTo>
                      <a:pt x="81" y="41"/>
                      <a:pt x="65" y="23"/>
                      <a:pt x="56" y="10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23"/>
                      <a:pt x="9" y="55"/>
                      <a:pt x="9" y="55"/>
                    </a:cubicBezTo>
                    <a:lnTo>
                      <a:pt x="17" y="55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86" name="Google Shape;1163;p33"/>
              <p:cNvSpPr/>
              <p:nvPr/>
            </p:nvSpPr>
            <p:spPr>
              <a:xfrm>
                <a:off x="716400" y="4433400"/>
                <a:ext cx="261360" cy="148680"/>
              </a:xfrm>
              <a:custGeom>
                <a:avLst/>
                <a:gdLst>
                  <a:gd name="textAreaLeft" fmla="*/ 0 w 261360"/>
                  <a:gd name="textAreaRight" fmla="*/ 261720 w 261360"/>
                  <a:gd name="textAreaTop" fmla="*/ 0 h 148680"/>
                  <a:gd name="textAreaBottom" fmla="*/ 149040 h 148680"/>
                </a:gdLst>
                <a:ahLst/>
                <a:cxnLst/>
                <a:rect l="textAreaLeft" t="textAreaTop" r="textAreaRight" b="textAreaBottom"/>
                <a:pathLst>
                  <a:path w="100" h="57">
                    <a:moveTo>
                      <a:pt x="17" y="55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25" y="39"/>
                      <a:pt x="44" y="48"/>
                    </a:cubicBezTo>
                    <a:cubicBezTo>
                      <a:pt x="63" y="57"/>
                      <a:pt x="100" y="54"/>
                      <a:pt x="100" y="54"/>
                    </a:cubicBezTo>
                    <a:cubicBezTo>
                      <a:pt x="81" y="41"/>
                      <a:pt x="66" y="23"/>
                      <a:pt x="56" y="10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23"/>
                      <a:pt x="9" y="55"/>
                      <a:pt x="9" y="55"/>
                    </a:cubicBezTo>
                    <a:lnTo>
                      <a:pt x="17" y="55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87" name="Google Shape;1164;p33"/>
              <p:cNvSpPr/>
              <p:nvPr/>
            </p:nvSpPr>
            <p:spPr>
              <a:xfrm>
                <a:off x="879120" y="2862360"/>
                <a:ext cx="662400" cy="918720"/>
              </a:xfrm>
              <a:custGeom>
                <a:avLst/>
                <a:gdLst>
                  <a:gd name="textAreaLeft" fmla="*/ 0 w 662400"/>
                  <a:gd name="textAreaRight" fmla="*/ 662760 w 662400"/>
                  <a:gd name="textAreaTop" fmla="*/ 0 h 918720"/>
                  <a:gd name="textAreaBottom" fmla="*/ 919080 h 918720"/>
                </a:gdLst>
                <a:ahLst/>
                <a:cxnLst/>
                <a:rect l="textAreaLeft" t="textAreaTop" r="textAreaRight" b="textAreaBottom"/>
                <a:pathLst>
                  <a:path w="253" h="350">
                    <a:moveTo>
                      <a:pt x="186" y="0"/>
                    </a:moveTo>
                    <a:cubicBezTo>
                      <a:pt x="186" y="0"/>
                      <a:pt x="226" y="211"/>
                      <a:pt x="253" y="350"/>
                    </a:cubicBezTo>
                    <a:cubicBezTo>
                      <a:pt x="0" y="350"/>
                      <a:pt x="0" y="350"/>
                      <a:pt x="0" y="350"/>
                    </a:cubicBezTo>
                    <a:cubicBezTo>
                      <a:pt x="0" y="350"/>
                      <a:pt x="36" y="263"/>
                      <a:pt x="36" y="204"/>
                    </a:cubicBezTo>
                    <a:cubicBezTo>
                      <a:pt x="36" y="145"/>
                      <a:pt x="31" y="62"/>
                      <a:pt x="73" y="15"/>
                    </a:cubicBezTo>
                    <a:cubicBezTo>
                      <a:pt x="73" y="0"/>
                      <a:pt x="73" y="0"/>
                      <a:pt x="73" y="0"/>
                    </a:cubicBez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88" name="Google Shape;1165;p33"/>
              <p:cNvSpPr/>
              <p:nvPr/>
            </p:nvSpPr>
            <p:spPr>
              <a:xfrm>
                <a:off x="1248120" y="2114280"/>
                <a:ext cx="967320" cy="393120"/>
              </a:xfrm>
              <a:custGeom>
                <a:avLst/>
                <a:gdLst>
                  <a:gd name="textAreaLeft" fmla="*/ 0 w 967320"/>
                  <a:gd name="textAreaRight" fmla="*/ 967680 w 967320"/>
                  <a:gd name="textAreaTop" fmla="*/ 0 h 393120"/>
                  <a:gd name="textAreaBottom" fmla="*/ 393480 h 393120"/>
                </a:gdLst>
                <a:ahLst/>
                <a:cxnLst/>
                <a:rect l="textAreaLeft" t="textAreaTop" r="textAreaRight" b="textAreaBottom"/>
                <a:pathLst>
                  <a:path w="369" h="150">
                    <a:moveTo>
                      <a:pt x="28" y="100"/>
                    </a:moveTo>
                    <a:cubicBezTo>
                      <a:pt x="158" y="100"/>
                      <a:pt x="158" y="100"/>
                      <a:pt x="158" y="100"/>
                    </a:cubicBezTo>
                    <a:cubicBezTo>
                      <a:pt x="298" y="38"/>
                      <a:pt x="298" y="38"/>
                      <a:pt x="298" y="38"/>
                    </a:cubicBezTo>
                    <a:cubicBezTo>
                      <a:pt x="298" y="38"/>
                      <a:pt x="313" y="16"/>
                      <a:pt x="337" y="5"/>
                    </a:cubicBezTo>
                    <a:cubicBezTo>
                      <a:pt x="346" y="1"/>
                      <a:pt x="363" y="0"/>
                      <a:pt x="365" y="1"/>
                    </a:cubicBezTo>
                    <a:cubicBezTo>
                      <a:pt x="367" y="3"/>
                      <a:pt x="349" y="6"/>
                      <a:pt x="341" y="12"/>
                    </a:cubicBezTo>
                    <a:cubicBezTo>
                      <a:pt x="341" y="12"/>
                      <a:pt x="365" y="8"/>
                      <a:pt x="367" y="12"/>
                    </a:cubicBezTo>
                    <a:cubicBezTo>
                      <a:pt x="369" y="15"/>
                      <a:pt x="355" y="16"/>
                      <a:pt x="349" y="19"/>
                    </a:cubicBezTo>
                    <a:cubicBezTo>
                      <a:pt x="349" y="19"/>
                      <a:pt x="357" y="21"/>
                      <a:pt x="355" y="26"/>
                    </a:cubicBezTo>
                    <a:cubicBezTo>
                      <a:pt x="354" y="30"/>
                      <a:pt x="349" y="30"/>
                      <a:pt x="349" y="34"/>
                    </a:cubicBezTo>
                    <a:cubicBezTo>
                      <a:pt x="348" y="38"/>
                      <a:pt x="349" y="42"/>
                      <a:pt x="344" y="46"/>
                    </a:cubicBezTo>
                    <a:cubicBezTo>
                      <a:pt x="340" y="50"/>
                      <a:pt x="324" y="54"/>
                      <a:pt x="310" y="54"/>
                    </a:cubicBezTo>
                    <a:cubicBezTo>
                      <a:pt x="310" y="54"/>
                      <a:pt x="201" y="150"/>
                      <a:pt x="145" y="150"/>
                    </a:cubicBezTo>
                    <a:cubicBezTo>
                      <a:pt x="99" y="150"/>
                      <a:pt x="30" y="150"/>
                      <a:pt x="30" y="150"/>
                    </a:cubicBezTo>
                    <a:cubicBezTo>
                      <a:pt x="30" y="150"/>
                      <a:pt x="0" y="126"/>
                      <a:pt x="28" y="100"/>
                    </a:cubicBezTo>
                    <a:close/>
                  </a:path>
                </a:pathLst>
              </a:custGeom>
              <a:solidFill>
                <a:srgbClr val="F0A4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89" name="Google Shape;1166;p33"/>
              <p:cNvSpPr/>
              <p:nvPr/>
            </p:nvSpPr>
            <p:spPr>
              <a:xfrm>
                <a:off x="718920" y="3426840"/>
                <a:ext cx="274680" cy="340920"/>
              </a:xfrm>
              <a:custGeom>
                <a:avLst/>
                <a:gdLst>
                  <a:gd name="textAreaLeft" fmla="*/ 0 w 274680"/>
                  <a:gd name="textAreaRight" fmla="*/ 275040 w 274680"/>
                  <a:gd name="textAreaTop" fmla="*/ 0 h 340920"/>
                  <a:gd name="textAreaBottom" fmla="*/ 341280 h 340920"/>
                </a:gdLst>
                <a:ahLst/>
                <a:cxnLst/>
                <a:rect l="textAreaLeft" t="textAreaTop" r="textAreaRight" b="textAreaBottom"/>
                <a:pathLst>
                  <a:path w="249" h="309">
                    <a:moveTo>
                      <a:pt x="230" y="309"/>
                    </a:moveTo>
                    <a:lnTo>
                      <a:pt x="17" y="309"/>
                    </a:lnTo>
                    <a:lnTo>
                      <a:pt x="0" y="0"/>
                    </a:lnTo>
                    <a:lnTo>
                      <a:pt x="249" y="0"/>
                    </a:lnTo>
                    <a:lnTo>
                      <a:pt x="230" y="309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90" name="Google Shape;1167;p33"/>
              <p:cNvSpPr/>
              <p:nvPr/>
            </p:nvSpPr>
            <p:spPr>
              <a:xfrm>
                <a:off x="724320" y="3291120"/>
                <a:ext cx="263520" cy="135360"/>
              </a:xfrm>
              <a:custGeom>
                <a:avLst/>
                <a:gdLst>
                  <a:gd name="textAreaLeft" fmla="*/ 0 w 263520"/>
                  <a:gd name="textAreaRight" fmla="*/ 263880 w 263520"/>
                  <a:gd name="textAreaTop" fmla="*/ 0 h 135360"/>
                  <a:gd name="textAreaBottom" fmla="*/ 135720 h 135360"/>
                </a:gdLst>
                <a:ahLst/>
                <a:cxnLst/>
                <a:rect l="textAreaLeft" t="textAreaTop" r="textAreaRight" b="textAreaBottom"/>
                <a:pathLst>
                  <a:path w="101" h="52">
                    <a:moveTo>
                      <a:pt x="101" y="52"/>
                    </a:moveTo>
                    <a:cubicBezTo>
                      <a:pt x="85" y="18"/>
                      <a:pt x="85" y="18"/>
                      <a:pt x="85" y="18"/>
                    </a:cubicBezTo>
                    <a:cubicBezTo>
                      <a:pt x="80" y="7"/>
                      <a:pt x="69" y="0"/>
                      <a:pt x="58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1" y="0"/>
                      <a:pt x="20" y="7"/>
                      <a:pt x="15" y="18"/>
                    </a:cubicBez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91" name="Google Shape;1168;p33"/>
              <p:cNvSpPr/>
              <p:nvPr/>
            </p:nvSpPr>
            <p:spPr>
              <a:xfrm>
                <a:off x="718920" y="3409200"/>
                <a:ext cx="274680" cy="3636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2960" bIns="1296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92" name="Google Shape;1169;p33"/>
              <p:cNvSpPr/>
              <p:nvPr/>
            </p:nvSpPr>
            <p:spPr>
              <a:xfrm>
                <a:off x="787320" y="3443400"/>
                <a:ext cx="150840" cy="206280"/>
              </a:xfrm>
              <a:custGeom>
                <a:avLst/>
                <a:gdLst>
                  <a:gd name="textAreaLeft" fmla="*/ 0 w 150840"/>
                  <a:gd name="textAreaRight" fmla="*/ 151200 w 150840"/>
                  <a:gd name="textAreaTop" fmla="*/ 0 h 206280"/>
                  <a:gd name="textAreaBottom" fmla="*/ 206640 h 206280"/>
                </a:gdLst>
                <a:ahLst/>
                <a:cxnLst/>
                <a:rect l="textAreaLeft" t="textAreaTop" r="textAreaRight" b="textAreaBottom"/>
                <a:pathLst>
                  <a:path w="58" h="79">
                    <a:moveTo>
                      <a:pt x="26" y="1"/>
                    </a:moveTo>
                    <a:cubicBezTo>
                      <a:pt x="17" y="1"/>
                      <a:pt x="9" y="1"/>
                      <a:pt x="2" y="0"/>
                    </a:cubicBezTo>
                    <a:cubicBezTo>
                      <a:pt x="1" y="5"/>
                      <a:pt x="0" y="12"/>
                      <a:pt x="3" y="18"/>
                    </a:cubicBezTo>
                    <a:cubicBezTo>
                      <a:pt x="7" y="26"/>
                      <a:pt x="16" y="25"/>
                      <a:pt x="18" y="39"/>
                    </a:cubicBezTo>
                    <a:cubicBezTo>
                      <a:pt x="20" y="45"/>
                      <a:pt x="25" y="52"/>
                      <a:pt x="33" y="54"/>
                    </a:cubicBezTo>
                    <a:cubicBezTo>
                      <a:pt x="42" y="56"/>
                      <a:pt x="38" y="79"/>
                      <a:pt x="47" y="79"/>
                    </a:cubicBezTo>
                    <a:cubicBezTo>
                      <a:pt x="56" y="79"/>
                      <a:pt x="58" y="22"/>
                      <a:pt x="58" y="0"/>
                    </a:cubicBezTo>
                    <a:cubicBezTo>
                      <a:pt x="49" y="1"/>
                      <a:pt x="38" y="1"/>
                      <a:pt x="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93" name="Google Shape;1170;p33"/>
              <p:cNvSpPr/>
              <p:nvPr/>
            </p:nvSpPr>
            <p:spPr>
              <a:xfrm>
                <a:off x="983880" y="2377440"/>
                <a:ext cx="426240" cy="524520"/>
              </a:xfrm>
              <a:custGeom>
                <a:avLst/>
                <a:gdLst>
                  <a:gd name="textAreaLeft" fmla="*/ 0 w 426240"/>
                  <a:gd name="textAreaRight" fmla="*/ 426600 w 426240"/>
                  <a:gd name="textAreaTop" fmla="*/ 0 h 524520"/>
                  <a:gd name="textAreaBottom" fmla="*/ 524880 h 524520"/>
                </a:gdLst>
                <a:ahLst/>
                <a:cxnLst/>
                <a:rect l="textAreaLeft" t="textAreaTop" r="textAreaRight" b="textAreaBottom"/>
                <a:pathLst>
                  <a:path w="163" h="200">
                    <a:moveTo>
                      <a:pt x="11" y="0"/>
                    </a:move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0"/>
                      <a:pt x="132" y="29"/>
                      <a:pt x="145" y="50"/>
                    </a:cubicBezTo>
                    <a:cubicBezTo>
                      <a:pt x="157" y="71"/>
                      <a:pt x="159" y="89"/>
                      <a:pt x="155" y="112"/>
                    </a:cubicBezTo>
                    <a:cubicBezTo>
                      <a:pt x="151" y="135"/>
                      <a:pt x="147" y="161"/>
                      <a:pt x="154" y="174"/>
                    </a:cubicBezTo>
                    <a:cubicBezTo>
                      <a:pt x="161" y="186"/>
                      <a:pt x="163" y="200"/>
                      <a:pt x="142" y="200"/>
                    </a:cubicBezTo>
                    <a:cubicBezTo>
                      <a:pt x="121" y="200"/>
                      <a:pt x="60" y="200"/>
                      <a:pt x="39" y="200"/>
                    </a:cubicBezTo>
                    <a:cubicBezTo>
                      <a:pt x="19" y="200"/>
                      <a:pt x="28" y="185"/>
                      <a:pt x="33" y="167"/>
                    </a:cubicBezTo>
                    <a:cubicBezTo>
                      <a:pt x="43" y="124"/>
                      <a:pt x="9" y="97"/>
                      <a:pt x="4" y="54"/>
                    </a:cubicBezTo>
                    <a:cubicBezTo>
                      <a:pt x="0" y="11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94" name="Google Shape;1171;p33"/>
              <p:cNvSpPr/>
              <p:nvPr/>
            </p:nvSpPr>
            <p:spPr>
              <a:xfrm>
                <a:off x="1028160" y="2629080"/>
                <a:ext cx="366480" cy="20520"/>
              </a:xfrm>
              <a:custGeom>
                <a:avLst/>
                <a:gdLst>
                  <a:gd name="textAreaLeft" fmla="*/ 0 w 366480"/>
                  <a:gd name="textAreaRight" fmla="*/ 366840 w 366480"/>
                  <a:gd name="textAreaTop" fmla="*/ 0 h 20520"/>
                  <a:gd name="textAreaBottom" fmla="*/ 20880 h 20520"/>
                </a:gdLst>
                <a:ahLst/>
                <a:cxnLst/>
                <a:rect l="textAreaLeft" t="textAreaTop" r="textAreaRight" b="textAreaBottom"/>
                <a:pathLst>
                  <a:path w="140" h="8">
                    <a:moveTo>
                      <a:pt x="0" y="0"/>
                    </a:moveTo>
                    <a:cubicBezTo>
                      <a:pt x="2" y="3"/>
                      <a:pt x="3" y="5"/>
                      <a:pt x="4" y="8"/>
                    </a:cubicBezTo>
                    <a:cubicBezTo>
                      <a:pt x="140" y="8"/>
                      <a:pt x="140" y="8"/>
                      <a:pt x="140" y="8"/>
                    </a:cubicBezTo>
                    <a:cubicBezTo>
                      <a:pt x="140" y="5"/>
                      <a:pt x="140" y="3"/>
                      <a:pt x="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0440" bIns="104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95" name="Google Shape;1172;p33"/>
              <p:cNvSpPr/>
              <p:nvPr/>
            </p:nvSpPr>
            <p:spPr>
              <a:xfrm>
                <a:off x="1064520" y="2713320"/>
                <a:ext cx="320040" cy="20520"/>
              </a:xfrm>
              <a:custGeom>
                <a:avLst/>
                <a:gdLst>
                  <a:gd name="textAreaLeft" fmla="*/ 0 w 320040"/>
                  <a:gd name="textAreaRight" fmla="*/ 320400 w 320040"/>
                  <a:gd name="textAreaTop" fmla="*/ 0 h 20520"/>
                  <a:gd name="textAreaBottom" fmla="*/ 20880 h 20520"/>
                </a:gdLst>
                <a:ahLst/>
                <a:cxnLst/>
                <a:rect l="textAreaLeft" t="textAreaTop" r="textAreaRight" b="textAreaBottom"/>
                <a:pathLst>
                  <a:path w="122" h="8">
                    <a:moveTo>
                      <a:pt x="0" y="0"/>
                    </a:moveTo>
                    <a:cubicBezTo>
                      <a:pt x="1" y="3"/>
                      <a:pt x="2" y="5"/>
                      <a:pt x="2" y="8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1" y="5"/>
                      <a:pt x="121" y="3"/>
                      <a:pt x="1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0440" bIns="104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96" name="Google Shape;1173;p33"/>
              <p:cNvSpPr/>
              <p:nvPr/>
            </p:nvSpPr>
            <p:spPr>
              <a:xfrm>
                <a:off x="1069920" y="2797200"/>
                <a:ext cx="311040" cy="20520"/>
              </a:xfrm>
              <a:custGeom>
                <a:avLst/>
                <a:gdLst>
                  <a:gd name="textAreaLeft" fmla="*/ 0 w 311040"/>
                  <a:gd name="textAreaRight" fmla="*/ 311400 w 311040"/>
                  <a:gd name="textAreaTop" fmla="*/ 0 h 20520"/>
                  <a:gd name="textAreaBottom" fmla="*/ 20880 h 20520"/>
                </a:gdLst>
                <a:ahLst/>
                <a:cxnLst/>
                <a:rect l="textAreaLeft" t="textAreaTop" r="textAreaRight" b="textAreaBottom"/>
                <a:pathLst>
                  <a:path w="119" h="8">
                    <a:moveTo>
                      <a:pt x="119" y="8"/>
                    </a:moveTo>
                    <a:cubicBezTo>
                      <a:pt x="118" y="5"/>
                      <a:pt x="118" y="3"/>
                      <a:pt x="118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0" y="4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lnTo>
                      <a:pt x="119" y="8"/>
                    </a:ln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0440" bIns="104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97" name="Google Shape;1174;p33"/>
              <p:cNvSpPr/>
              <p:nvPr/>
            </p:nvSpPr>
            <p:spPr>
              <a:xfrm>
                <a:off x="991800" y="2461320"/>
                <a:ext cx="356400" cy="20520"/>
              </a:xfrm>
              <a:custGeom>
                <a:avLst/>
                <a:gdLst>
                  <a:gd name="textAreaLeft" fmla="*/ 0 w 356400"/>
                  <a:gd name="textAreaRight" fmla="*/ 356760 w 356400"/>
                  <a:gd name="textAreaTop" fmla="*/ 0 h 20520"/>
                  <a:gd name="textAreaBottom" fmla="*/ 20880 h 20520"/>
                </a:gdLst>
                <a:ahLst/>
                <a:cxnLst/>
                <a:rect l="textAreaLeft" t="textAreaTop" r="textAreaRight" b="textAreaBottom"/>
                <a:pathLst>
                  <a:path w="136" h="8">
                    <a:moveTo>
                      <a:pt x="0" y="0"/>
                    </a:moveTo>
                    <a:cubicBezTo>
                      <a:pt x="0" y="3"/>
                      <a:pt x="0" y="5"/>
                      <a:pt x="0" y="8"/>
                    </a:cubicBezTo>
                    <a:cubicBezTo>
                      <a:pt x="136" y="8"/>
                      <a:pt x="136" y="8"/>
                      <a:pt x="136" y="8"/>
                    </a:cubicBezTo>
                    <a:cubicBezTo>
                      <a:pt x="135" y="5"/>
                      <a:pt x="134" y="3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0440" bIns="104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98" name="Google Shape;1175;p33"/>
              <p:cNvSpPr/>
              <p:nvPr/>
            </p:nvSpPr>
            <p:spPr>
              <a:xfrm>
                <a:off x="999360" y="2545200"/>
                <a:ext cx="387360" cy="20520"/>
              </a:xfrm>
              <a:custGeom>
                <a:avLst/>
                <a:gdLst>
                  <a:gd name="textAreaLeft" fmla="*/ 0 w 387360"/>
                  <a:gd name="textAreaRight" fmla="*/ 387720 w 387360"/>
                  <a:gd name="textAreaTop" fmla="*/ 0 h 20520"/>
                  <a:gd name="textAreaBottom" fmla="*/ 20880 h 20520"/>
                </a:gdLst>
                <a:ahLst/>
                <a:cxnLst/>
                <a:rect l="textAreaLeft" t="textAreaTop" r="textAreaRight" b="textAreaBottom"/>
                <a:pathLst>
                  <a:path w="148" h="8">
                    <a:moveTo>
                      <a:pt x="0" y="0"/>
                    </a:moveTo>
                    <a:cubicBezTo>
                      <a:pt x="0" y="3"/>
                      <a:pt x="1" y="5"/>
                      <a:pt x="2" y="8"/>
                    </a:cubicBezTo>
                    <a:cubicBezTo>
                      <a:pt x="148" y="8"/>
                      <a:pt x="148" y="8"/>
                      <a:pt x="148" y="8"/>
                    </a:cubicBezTo>
                    <a:cubicBezTo>
                      <a:pt x="148" y="5"/>
                      <a:pt x="147" y="3"/>
                      <a:pt x="14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0440" bIns="104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99" name="Google Shape;1176;p33"/>
              <p:cNvSpPr/>
              <p:nvPr/>
            </p:nvSpPr>
            <p:spPr>
              <a:xfrm>
                <a:off x="776160" y="2476800"/>
                <a:ext cx="274680" cy="840600"/>
              </a:xfrm>
              <a:custGeom>
                <a:avLst/>
                <a:gdLst>
                  <a:gd name="textAreaLeft" fmla="*/ 0 w 274680"/>
                  <a:gd name="textAreaRight" fmla="*/ 275040 w 274680"/>
                  <a:gd name="textAreaTop" fmla="*/ 0 h 840600"/>
                  <a:gd name="textAreaBottom" fmla="*/ 840960 h 840600"/>
                </a:gdLst>
                <a:ahLst/>
                <a:cxnLst/>
                <a:rect l="textAreaLeft" t="textAreaTop" r="textAreaRight" b="textAreaBottom"/>
                <a:pathLst>
                  <a:path w="105" h="320">
                    <a:moveTo>
                      <a:pt x="105" y="38"/>
                    </a:moveTo>
                    <a:cubicBezTo>
                      <a:pt x="46" y="157"/>
                      <a:pt x="46" y="157"/>
                      <a:pt x="46" y="157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34" y="288"/>
                      <a:pt x="56" y="320"/>
                      <a:pt x="46" y="320"/>
                    </a:cubicBezTo>
                    <a:cubicBezTo>
                      <a:pt x="35" y="320"/>
                      <a:pt x="12" y="320"/>
                      <a:pt x="12" y="320"/>
                    </a:cubicBezTo>
                    <a:cubicBezTo>
                      <a:pt x="12" y="320"/>
                      <a:pt x="12" y="304"/>
                      <a:pt x="17" y="288"/>
                    </a:cubicBezTo>
                    <a:cubicBezTo>
                      <a:pt x="17" y="288"/>
                      <a:pt x="0" y="184"/>
                      <a:pt x="9" y="147"/>
                    </a:cubicBezTo>
                    <a:cubicBezTo>
                      <a:pt x="18" y="111"/>
                      <a:pt x="75" y="0"/>
                      <a:pt x="75" y="0"/>
                    </a:cubicBezTo>
                    <a:lnTo>
                      <a:pt x="105" y="38"/>
                    </a:lnTo>
                    <a:close/>
                  </a:path>
                </a:pathLst>
              </a:custGeom>
              <a:solidFill>
                <a:srgbClr val="F0A4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00" name="Google Shape;1177;p33"/>
              <p:cNvSpPr/>
              <p:nvPr/>
            </p:nvSpPr>
            <p:spPr>
              <a:xfrm>
                <a:off x="1049040" y="1980720"/>
                <a:ext cx="290160" cy="396360"/>
              </a:xfrm>
              <a:custGeom>
                <a:avLst/>
                <a:gdLst>
                  <a:gd name="textAreaLeft" fmla="*/ 0 w 290160"/>
                  <a:gd name="textAreaRight" fmla="*/ 290520 w 290160"/>
                  <a:gd name="textAreaTop" fmla="*/ 0 h 396360"/>
                  <a:gd name="textAreaBottom" fmla="*/ 396720 h 396360"/>
                </a:gdLst>
                <a:ahLst/>
                <a:cxnLst/>
                <a:rect l="textAreaLeft" t="textAreaTop" r="textAreaRight" b="textAreaBottom"/>
                <a:pathLst>
                  <a:path w="111" h="151">
                    <a:moveTo>
                      <a:pt x="87" y="28"/>
                    </a:moveTo>
                    <a:cubicBezTo>
                      <a:pt x="90" y="33"/>
                      <a:pt x="95" y="43"/>
                      <a:pt x="97" y="50"/>
                    </a:cubicBezTo>
                    <a:cubicBezTo>
                      <a:pt x="98" y="58"/>
                      <a:pt x="111" y="66"/>
                      <a:pt x="111" y="66"/>
                    </a:cubicBezTo>
                    <a:cubicBezTo>
                      <a:pt x="102" y="71"/>
                      <a:pt x="102" y="71"/>
                      <a:pt x="102" y="71"/>
                    </a:cubicBezTo>
                    <a:cubicBezTo>
                      <a:pt x="102" y="71"/>
                      <a:pt x="103" y="99"/>
                      <a:pt x="96" y="105"/>
                    </a:cubicBezTo>
                    <a:cubicBezTo>
                      <a:pt x="89" y="111"/>
                      <a:pt x="80" y="106"/>
                      <a:pt x="76" y="116"/>
                    </a:cubicBezTo>
                    <a:cubicBezTo>
                      <a:pt x="73" y="125"/>
                      <a:pt x="76" y="151"/>
                      <a:pt x="76" y="151"/>
                    </a:cubicBezTo>
                    <a:cubicBezTo>
                      <a:pt x="36" y="151"/>
                      <a:pt x="36" y="151"/>
                      <a:pt x="36" y="151"/>
                    </a:cubicBezTo>
                    <a:cubicBezTo>
                      <a:pt x="31" y="107"/>
                      <a:pt x="31" y="107"/>
                      <a:pt x="31" y="107"/>
                    </a:cubicBezTo>
                    <a:cubicBezTo>
                      <a:pt x="31" y="107"/>
                      <a:pt x="0" y="81"/>
                      <a:pt x="10" y="44"/>
                    </a:cubicBezTo>
                    <a:cubicBezTo>
                      <a:pt x="19" y="7"/>
                      <a:pt x="66" y="0"/>
                      <a:pt x="87" y="28"/>
                    </a:cubicBezTo>
                    <a:close/>
                  </a:path>
                </a:pathLst>
              </a:custGeom>
              <a:solidFill>
                <a:srgbClr val="F0A48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01" name="Google Shape;1178;p33"/>
              <p:cNvSpPr/>
              <p:nvPr/>
            </p:nvSpPr>
            <p:spPr>
              <a:xfrm>
                <a:off x="883440" y="1943280"/>
                <a:ext cx="440640" cy="685800"/>
              </a:xfrm>
              <a:custGeom>
                <a:avLst/>
                <a:gdLst>
                  <a:gd name="textAreaLeft" fmla="*/ 0 w 440640"/>
                  <a:gd name="textAreaRight" fmla="*/ 441000 w 440640"/>
                  <a:gd name="textAreaTop" fmla="*/ 0 h 685800"/>
                  <a:gd name="textAreaBottom" fmla="*/ 686160 h 685800"/>
                </a:gdLst>
                <a:ahLst/>
                <a:cxnLst/>
                <a:rect l="textAreaLeft" t="textAreaTop" r="textAreaRight" b="textAreaBottom"/>
                <a:pathLst>
                  <a:path w="168" h="261">
                    <a:moveTo>
                      <a:pt x="159" y="62"/>
                    </a:moveTo>
                    <a:cubicBezTo>
                      <a:pt x="159" y="62"/>
                      <a:pt x="168" y="58"/>
                      <a:pt x="166" y="42"/>
                    </a:cubicBezTo>
                    <a:cubicBezTo>
                      <a:pt x="164" y="21"/>
                      <a:pt x="136" y="0"/>
                      <a:pt x="106" y="18"/>
                    </a:cubicBezTo>
                    <a:cubicBezTo>
                      <a:pt x="106" y="18"/>
                      <a:pt x="66" y="9"/>
                      <a:pt x="51" y="32"/>
                    </a:cubicBezTo>
                    <a:cubicBezTo>
                      <a:pt x="35" y="55"/>
                      <a:pt x="44" y="95"/>
                      <a:pt x="38" y="117"/>
                    </a:cubicBezTo>
                    <a:cubicBezTo>
                      <a:pt x="32" y="139"/>
                      <a:pt x="11" y="154"/>
                      <a:pt x="6" y="175"/>
                    </a:cubicBezTo>
                    <a:cubicBezTo>
                      <a:pt x="0" y="196"/>
                      <a:pt x="20" y="204"/>
                      <a:pt x="28" y="223"/>
                    </a:cubicBezTo>
                    <a:cubicBezTo>
                      <a:pt x="36" y="242"/>
                      <a:pt x="47" y="261"/>
                      <a:pt x="83" y="256"/>
                    </a:cubicBezTo>
                    <a:cubicBezTo>
                      <a:pt x="102" y="254"/>
                      <a:pt x="125" y="232"/>
                      <a:pt x="122" y="197"/>
                    </a:cubicBezTo>
                    <a:cubicBezTo>
                      <a:pt x="119" y="173"/>
                      <a:pt x="103" y="158"/>
                      <a:pt x="107" y="136"/>
                    </a:cubicBezTo>
                    <a:cubicBezTo>
                      <a:pt x="111" y="114"/>
                      <a:pt x="129" y="111"/>
                      <a:pt x="129" y="95"/>
                    </a:cubicBezTo>
                    <a:cubicBezTo>
                      <a:pt x="129" y="79"/>
                      <a:pt x="124" y="72"/>
                      <a:pt x="128" y="64"/>
                    </a:cubicBezTo>
                    <a:cubicBezTo>
                      <a:pt x="133" y="56"/>
                      <a:pt x="144" y="63"/>
                      <a:pt x="151" y="44"/>
                    </a:cubicBezTo>
                    <a:cubicBezTo>
                      <a:pt x="151" y="44"/>
                      <a:pt x="155" y="47"/>
                      <a:pt x="159" y="62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sp>
          <p:nvSpPr>
            <p:cNvPr id="902" name="Google Shape;1179;p33"/>
            <p:cNvSpPr/>
            <p:nvPr/>
          </p:nvSpPr>
          <p:spPr>
            <a:xfrm>
              <a:off x="4056480" y="2647080"/>
              <a:ext cx="21600" cy="19080"/>
            </a:xfrm>
            <a:custGeom>
              <a:avLst/>
              <a:gdLst>
                <a:gd name="textAreaLeft" fmla="*/ 0 w 21600"/>
                <a:gd name="textAreaRight" fmla="*/ 21960 w 21600"/>
                <a:gd name="textAreaTop" fmla="*/ 0 h 19080"/>
                <a:gd name="textAreaBottom" fmla="*/ 19440 h 19080"/>
              </a:gdLst>
              <a:ahLst/>
              <a:cxnLst/>
              <a:rect l="textAreaLeft" t="textAreaTop" r="textAreaRight" b="textAreaBottom"/>
              <a:pathLst>
                <a:path w="9" h="8">
                  <a:moveTo>
                    <a:pt x="5" y="2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5"/>
                    <a:pt x="0" y="6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8" y="7"/>
                    <a:pt x="9" y="7"/>
                    <a:pt x="9" y="6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6" y="0"/>
                    <a:pt x="5" y="1"/>
                    <a:pt x="5" y="2"/>
                  </a:cubicBezTo>
                  <a:close/>
                </a:path>
              </a:pathLst>
            </a:custGeom>
            <a:solidFill>
              <a:srgbClr val="B5B5B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03" name="Google Shape;1180;p33"/>
            <p:cNvSpPr/>
            <p:nvPr/>
          </p:nvSpPr>
          <p:spPr>
            <a:xfrm>
              <a:off x="2954520" y="2658600"/>
              <a:ext cx="1074240" cy="7560"/>
            </a:xfrm>
            <a:custGeom>
              <a:avLst/>
              <a:gdLst>
                <a:gd name="textAreaLeft" fmla="*/ 0 w 1074240"/>
                <a:gd name="textAreaRight" fmla="*/ 1074600 w 1074240"/>
                <a:gd name="textAreaTop" fmla="*/ 0 h 7560"/>
                <a:gd name="textAreaBottom" fmla="*/ 7920 h 7560"/>
              </a:gdLst>
              <a:ahLst/>
              <a:cxnLst/>
              <a:rect l="textAreaLeft" t="textAreaTop" r="textAreaRight" b="textAreaBottom"/>
              <a:pathLst>
                <a:path w="427" h="3">
                  <a:moveTo>
                    <a:pt x="1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4" y="3"/>
                    <a:pt x="14" y="1"/>
                  </a:cubicBezTo>
                  <a:cubicBezTo>
                    <a:pt x="14" y="0"/>
                    <a:pt x="13" y="0"/>
                    <a:pt x="12" y="0"/>
                  </a:cubicBezTo>
                  <a:close/>
                  <a:moveTo>
                    <a:pt x="3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4" y="0"/>
                    <a:pt x="24" y="1"/>
                  </a:cubicBezTo>
                  <a:cubicBezTo>
                    <a:pt x="24" y="3"/>
                    <a:pt x="25" y="3"/>
                    <a:pt x="2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7" y="3"/>
                    <a:pt x="38" y="3"/>
                    <a:pt x="38" y="1"/>
                  </a:cubicBezTo>
                  <a:cubicBezTo>
                    <a:pt x="38" y="0"/>
                    <a:pt x="37" y="0"/>
                    <a:pt x="36" y="0"/>
                  </a:cubicBezTo>
                  <a:close/>
                  <a:moveTo>
                    <a:pt x="6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49" y="0"/>
                    <a:pt x="49" y="1"/>
                  </a:cubicBezTo>
                  <a:cubicBezTo>
                    <a:pt x="49" y="3"/>
                    <a:pt x="50" y="3"/>
                    <a:pt x="51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1" y="3"/>
                    <a:pt x="62" y="3"/>
                    <a:pt x="62" y="1"/>
                  </a:cubicBezTo>
                  <a:cubicBezTo>
                    <a:pt x="62" y="0"/>
                    <a:pt x="61" y="0"/>
                    <a:pt x="60" y="0"/>
                  </a:cubicBezTo>
                  <a:close/>
                  <a:moveTo>
                    <a:pt x="85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4" y="0"/>
                    <a:pt x="73" y="0"/>
                    <a:pt x="73" y="1"/>
                  </a:cubicBezTo>
                  <a:cubicBezTo>
                    <a:pt x="73" y="3"/>
                    <a:pt x="74" y="3"/>
                    <a:pt x="75" y="3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6" y="3"/>
                    <a:pt x="87" y="3"/>
                    <a:pt x="87" y="1"/>
                  </a:cubicBezTo>
                  <a:cubicBezTo>
                    <a:pt x="87" y="0"/>
                    <a:pt x="86" y="0"/>
                    <a:pt x="85" y="0"/>
                  </a:cubicBezTo>
                  <a:close/>
                  <a:moveTo>
                    <a:pt x="10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8" y="0"/>
                    <a:pt x="97" y="0"/>
                    <a:pt x="97" y="1"/>
                  </a:cubicBezTo>
                  <a:cubicBezTo>
                    <a:pt x="97" y="3"/>
                    <a:pt x="98" y="3"/>
                    <a:pt x="99" y="3"/>
                  </a:cubicBezTo>
                  <a:cubicBezTo>
                    <a:pt x="109" y="3"/>
                    <a:pt x="109" y="3"/>
                    <a:pt x="109" y="3"/>
                  </a:cubicBezTo>
                  <a:cubicBezTo>
                    <a:pt x="110" y="3"/>
                    <a:pt x="111" y="3"/>
                    <a:pt x="111" y="1"/>
                  </a:cubicBezTo>
                  <a:cubicBezTo>
                    <a:pt x="111" y="0"/>
                    <a:pt x="110" y="0"/>
                    <a:pt x="109" y="0"/>
                  </a:cubicBezTo>
                  <a:close/>
                  <a:moveTo>
                    <a:pt x="133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3" y="0"/>
                    <a:pt x="122" y="0"/>
                    <a:pt x="122" y="1"/>
                  </a:cubicBezTo>
                  <a:cubicBezTo>
                    <a:pt x="122" y="3"/>
                    <a:pt x="123" y="3"/>
                    <a:pt x="124" y="3"/>
                  </a:cubicBezTo>
                  <a:cubicBezTo>
                    <a:pt x="133" y="3"/>
                    <a:pt x="133" y="3"/>
                    <a:pt x="133" y="3"/>
                  </a:cubicBezTo>
                  <a:cubicBezTo>
                    <a:pt x="134" y="3"/>
                    <a:pt x="135" y="3"/>
                    <a:pt x="135" y="1"/>
                  </a:cubicBezTo>
                  <a:cubicBezTo>
                    <a:pt x="135" y="0"/>
                    <a:pt x="134" y="0"/>
                    <a:pt x="133" y="0"/>
                  </a:cubicBezTo>
                  <a:close/>
                  <a:moveTo>
                    <a:pt x="158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7" y="0"/>
                    <a:pt x="146" y="0"/>
                    <a:pt x="146" y="1"/>
                  </a:cubicBezTo>
                  <a:cubicBezTo>
                    <a:pt x="146" y="3"/>
                    <a:pt x="147" y="3"/>
                    <a:pt x="148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9" y="3"/>
                    <a:pt x="160" y="3"/>
                    <a:pt x="160" y="1"/>
                  </a:cubicBezTo>
                  <a:cubicBezTo>
                    <a:pt x="160" y="0"/>
                    <a:pt x="159" y="0"/>
                    <a:pt x="158" y="0"/>
                  </a:cubicBezTo>
                  <a:close/>
                  <a:moveTo>
                    <a:pt x="182" y="0"/>
                  </a:moveTo>
                  <a:cubicBezTo>
                    <a:pt x="172" y="0"/>
                    <a:pt x="172" y="0"/>
                    <a:pt x="172" y="0"/>
                  </a:cubicBezTo>
                  <a:cubicBezTo>
                    <a:pt x="171" y="0"/>
                    <a:pt x="170" y="0"/>
                    <a:pt x="170" y="1"/>
                  </a:cubicBezTo>
                  <a:cubicBezTo>
                    <a:pt x="170" y="3"/>
                    <a:pt x="171" y="3"/>
                    <a:pt x="172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3" y="3"/>
                    <a:pt x="184" y="3"/>
                    <a:pt x="184" y="1"/>
                  </a:cubicBezTo>
                  <a:cubicBezTo>
                    <a:pt x="184" y="0"/>
                    <a:pt x="183" y="0"/>
                    <a:pt x="182" y="0"/>
                  </a:cubicBezTo>
                  <a:close/>
                  <a:moveTo>
                    <a:pt x="206" y="0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196" y="0"/>
                    <a:pt x="195" y="0"/>
                    <a:pt x="195" y="1"/>
                  </a:cubicBezTo>
                  <a:cubicBezTo>
                    <a:pt x="195" y="3"/>
                    <a:pt x="196" y="3"/>
                    <a:pt x="197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7" y="3"/>
                    <a:pt x="208" y="3"/>
                    <a:pt x="208" y="1"/>
                  </a:cubicBezTo>
                  <a:cubicBezTo>
                    <a:pt x="208" y="0"/>
                    <a:pt x="207" y="0"/>
                    <a:pt x="206" y="0"/>
                  </a:cubicBezTo>
                  <a:close/>
                  <a:moveTo>
                    <a:pt x="231" y="0"/>
                  </a:moveTo>
                  <a:cubicBezTo>
                    <a:pt x="221" y="0"/>
                    <a:pt x="221" y="0"/>
                    <a:pt x="221" y="0"/>
                  </a:cubicBezTo>
                  <a:cubicBezTo>
                    <a:pt x="220" y="0"/>
                    <a:pt x="219" y="0"/>
                    <a:pt x="219" y="1"/>
                  </a:cubicBezTo>
                  <a:cubicBezTo>
                    <a:pt x="219" y="3"/>
                    <a:pt x="220" y="3"/>
                    <a:pt x="221" y="3"/>
                  </a:cubicBezTo>
                  <a:cubicBezTo>
                    <a:pt x="231" y="3"/>
                    <a:pt x="231" y="3"/>
                    <a:pt x="231" y="3"/>
                  </a:cubicBezTo>
                  <a:cubicBezTo>
                    <a:pt x="232" y="3"/>
                    <a:pt x="233" y="3"/>
                    <a:pt x="233" y="1"/>
                  </a:cubicBezTo>
                  <a:cubicBezTo>
                    <a:pt x="233" y="0"/>
                    <a:pt x="232" y="0"/>
                    <a:pt x="231" y="0"/>
                  </a:cubicBezTo>
                  <a:close/>
                  <a:moveTo>
                    <a:pt x="255" y="0"/>
                  </a:moveTo>
                  <a:cubicBezTo>
                    <a:pt x="245" y="0"/>
                    <a:pt x="245" y="0"/>
                    <a:pt x="245" y="0"/>
                  </a:cubicBezTo>
                  <a:cubicBezTo>
                    <a:pt x="244" y="0"/>
                    <a:pt x="243" y="0"/>
                    <a:pt x="243" y="1"/>
                  </a:cubicBezTo>
                  <a:cubicBezTo>
                    <a:pt x="243" y="3"/>
                    <a:pt x="244" y="3"/>
                    <a:pt x="245" y="3"/>
                  </a:cubicBezTo>
                  <a:cubicBezTo>
                    <a:pt x="255" y="3"/>
                    <a:pt x="255" y="3"/>
                    <a:pt x="255" y="3"/>
                  </a:cubicBezTo>
                  <a:cubicBezTo>
                    <a:pt x="256" y="3"/>
                    <a:pt x="257" y="3"/>
                    <a:pt x="257" y="1"/>
                  </a:cubicBezTo>
                  <a:cubicBezTo>
                    <a:pt x="257" y="0"/>
                    <a:pt x="256" y="0"/>
                    <a:pt x="255" y="0"/>
                  </a:cubicBezTo>
                  <a:close/>
                  <a:moveTo>
                    <a:pt x="279" y="0"/>
                  </a:moveTo>
                  <a:cubicBezTo>
                    <a:pt x="270" y="0"/>
                    <a:pt x="270" y="0"/>
                    <a:pt x="270" y="0"/>
                  </a:cubicBezTo>
                  <a:cubicBezTo>
                    <a:pt x="269" y="0"/>
                    <a:pt x="268" y="0"/>
                    <a:pt x="268" y="1"/>
                  </a:cubicBezTo>
                  <a:cubicBezTo>
                    <a:pt x="268" y="3"/>
                    <a:pt x="269" y="3"/>
                    <a:pt x="270" y="3"/>
                  </a:cubicBezTo>
                  <a:cubicBezTo>
                    <a:pt x="279" y="3"/>
                    <a:pt x="279" y="3"/>
                    <a:pt x="279" y="3"/>
                  </a:cubicBezTo>
                  <a:cubicBezTo>
                    <a:pt x="280" y="3"/>
                    <a:pt x="281" y="3"/>
                    <a:pt x="281" y="1"/>
                  </a:cubicBezTo>
                  <a:cubicBezTo>
                    <a:pt x="281" y="0"/>
                    <a:pt x="280" y="0"/>
                    <a:pt x="279" y="0"/>
                  </a:cubicBezTo>
                  <a:close/>
                  <a:moveTo>
                    <a:pt x="304" y="0"/>
                  </a:moveTo>
                  <a:cubicBezTo>
                    <a:pt x="294" y="0"/>
                    <a:pt x="294" y="0"/>
                    <a:pt x="294" y="0"/>
                  </a:cubicBezTo>
                  <a:cubicBezTo>
                    <a:pt x="293" y="0"/>
                    <a:pt x="292" y="0"/>
                    <a:pt x="292" y="1"/>
                  </a:cubicBezTo>
                  <a:cubicBezTo>
                    <a:pt x="292" y="3"/>
                    <a:pt x="293" y="3"/>
                    <a:pt x="294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05" y="3"/>
                    <a:pt x="306" y="3"/>
                    <a:pt x="306" y="1"/>
                  </a:cubicBezTo>
                  <a:cubicBezTo>
                    <a:pt x="306" y="0"/>
                    <a:pt x="305" y="0"/>
                    <a:pt x="304" y="0"/>
                  </a:cubicBezTo>
                  <a:close/>
                  <a:moveTo>
                    <a:pt x="328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317" y="0"/>
                    <a:pt x="316" y="0"/>
                    <a:pt x="316" y="1"/>
                  </a:cubicBezTo>
                  <a:cubicBezTo>
                    <a:pt x="316" y="3"/>
                    <a:pt x="317" y="3"/>
                    <a:pt x="318" y="3"/>
                  </a:cubicBezTo>
                  <a:cubicBezTo>
                    <a:pt x="328" y="3"/>
                    <a:pt x="328" y="3"/>
                    <a:pt x="328" y="3"/>
                  </a:cubicBezTo>
                  <a:cubicBezTo>
                    <a:pt x="329" y="3"/>
                    <a:pt x="330" y="3"/>
                    <a:pt x="330" y="1"/>
                  </a:cubicBezTo>
                  <a:cubicBezTo>
                    <a:pt x="330" y="0"/>
                    <a:pt x="329" y="0"/>
                    <a:pt x="328" y="0"/>
                  </a:cubicBezTo>
                  <a:close/>
                  <a:moveTo>
                    <a:pt x="352" y="0"/>
                  </a:moveTo>
                  <a:cubicBezTo>
                    <a:pt x="343" y="0"/>
                    <a:pt x="343" y="0"/>
                    <a:pt x="343" y="0"/>
                  </a:cubicBezTo>
                  <a:cubicBezTo>
                    <a:pt x="342" y="0"/>
                    <a:pt x="341" y="0"/>
                    <a:pt x="341" y="1"/>
                  </a:cubicBezTo>
                  <a:cubicBezTo>
                    <a:pt x="341" y="3"/>
                    <a:pt x="342" y="3"/>
                    <a:pt x="343" y="3"/>
                  </a:cubicBezTo>
                  <a:cubicBezTo>
                    <a:pt x="352" y="3"/>
                    <a:pt x="352" y="3"/>
                    <a:pt x="352" y="3"/>
                  </a:cubicBezTo>
                  <a:cubicBezTo>
                    <a:pt x="353" y="3"/>
                    <a:pt x="354" y="3"/>
                    <a:pt x="354" y="1"/>
                  </a:cubicBezTo>
                  <a:cubicBezTo>
                    <a:pt x="354" y="0"/>
                    <a:pt x="353" y="0"/>
                    <a:pt x="352" y="0"/>
                  </a:cubicBezTo>
                  <a:close/>
                  <a:moveTo>
                    <a:pt x="377" y="0"/>
                  </a:moveTo>
                  <a:cubicBezTo>
                    <a:pt x="367" y="0"/>
                    <a:pt x="367" y="0"/>
                    <a:pt x="367" y="0"/>
                  </a:cubicBezTo>
                  <a:cubicBezTo>
                    <a:pt x="366" y="0"/>
                    <a:pt x="365" y="0"/>
                    <a:pt x="365" y="1"/>
                  </a:cubicBezTo>
                  <a:cubicBezTo>
                    <a:pt x="365" y="3"/>
                    <a:pt x="366" y="3"/>
                    <a:pt x="367" y="3"/>
                  </a:cubicBezTo>
                  <a:cubicBezTo>
                    <a:pt x="377" y="3"/>
                    <a:pt x="377" y="3"/>
                    <a:pt x="377" y="3"/>
                  </a:cubicBezTo>
                  <a:cubicBezTo>
                    <a:pt x="378" y="3"/>
                    <a:pt x="379" y="3"/>
                    <a:pt x="379" y="1"/>
                  </a:cubicBezTo>
                  <a:cubicBezTo>
                    <a:pt x="379" y="0"/>
                    <a:pt x="378" y="0"/>
                    <a:pt x="377" y="0"/>
                  </a:cubicBezTo>
                  <a:close/>
                  <a:moveTo>
                    <a:pt x="401" y="0"/>
                  </a:moveTo>
                  <a:cubicBezTo>
                    <a:pt x="391" y="0"/>
                    <a:pt x="391" y="0"/>
                    <a:pt x="391" y="0"/>
                  </a:cubicBezTo>
                  <a:cubicBezTo>
                    <a:pt x="390" y="0"/>
                    <a:pt x="389" y="0"/>
                    <a:pt x="389" y="1"/>
                  </a:cubicBezTo>
                  <a:cubicBezTo>
                    <a:pt x="389" y="3"/>
                    <a:pt x="390" y="3"/>
                    <a:pt x="391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2" y="3"/>
                    <a:pt x="403" y="3"/>
                    <a:pt x="403" y="1"/>
                  </a:cubicBezTo>
                  <a:cubicBezTo>
                    <a:pt x="403" y="0"/>
                    <a:pt x="402" y="0"/>
                    <a:pt x="401" y="0"/>
                  </a:cubicBezTo>
                  <a:close/>
                  <a:moveTo>
                    <a:pt x="425" y="0"/>
                  </a:moveTo>
                  <a:cubicBezTo>
                    <a:pt x="416" y="0"/>
                    <a:pt x="416" y="0"/>
                    <a:pt x="416" y="0"/>
                  </a:cubicBezTo>
                  <a:cubicBezTo>
                    <a:pt x="415" y="0"/>
                    <a:pt x="414" y="0"/>
                    <a:pt x="414" y="1"/>
                  </a:cubicBezTo>
                  <a:cubicBezTo>
                    <a:pt x="414" y="3"/>
                    <a:pt x="415" y="3"/>
                    <a:pt x="416" y="3"/>
                  </a:cubicBezTo>
                  <a:cubicBezTo>
                    <a:pt x="425" y="3"/>
                    <a:pt x="425" y="3"/>
                    <a:pt x="425" y="3"/>
                  </a:cubicBezTo>
                  <a:cubicBezTo>
                    <a:pt x="426" y="3"/>
                    <a:pt x="427" y="3"/>
                    <a:pt x="427" y="1"/>
                  </a:cubicBezTo>
                  <a:cubicBezTo>
                    <a:pt x="427" y="0"/>
                    <a:pt x="426" y="0"/>
                    <a:pt x="42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960" bIns="396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04" name="Google Shape;1181;p33"/>
            <p:cNvSpPr/>
            <p:nvPr/>
          </p:nvSpPr>
          <p:spPr>
            <a:xfrm>
              <a:off x="2906280" y="2647080"/>
              <a:ext cx="20520" cy="1908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19080"/>
                <a:gd name="textAreaBottom" fmla="*/ 19440 h 19080"/>
              </a:gdLst>
              <a:ahLst/>
              <a:cxnLst/>
              <a:rect l="textAreaLeft" t="textAreaTop" r="textAreaRight" b="textAreaBottom"/>
              <a:pathLst>
                <a:path w="8" h="8">
                  <a:moveTo>
                    <a:pt x="6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8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lose/>
                </a:path>
              </a:pathLst>
            </a:custGeom>
            <a:solidFill>
              <a:srgbClr val="B5B5B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05" name="Google Shape;1182;p33"/>
            <p:cNvSpPr/>
            <p:nvPr/>
          </p:nvSpPr>
          <p:spPr>
            <a:xfrm>
              <a:off x="2906280" y="1644840"/>
              <a:ext cx="10080" cy="97560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975600"/>
                <a:gd name="textAreaBottom" fmla="*/ 975960 h 975600"/>
              </a:gdLst>
              <a:ahLst/>
              <a:cxnLst/>
              <a:rect l="textAreaLeft" t="textAreaTop" r="textAreaRight" b="textAreaBottom"/>
              <a:pathLst>
                <a:path w="4" h="387">
                  <a:moveTo>
                    <a:pt x="4" y="11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3"/>
                    <a:pt x="2" y="13"/>
                  </a:cubicBezTo>
                  <a:cubicBezTo>
                    <a:pt x="3" y="13"/>
                    <a:pt x="4" y="13"/>
                    <a:pt x="4" y="11"/>
                  </a:cubicBezTo>
                  <a:close/>
                  <a:moveTo>
                    <a:pt x="4" y="35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3" y="24"/>
                    <a:pt x="2" y="24"/>
                  </a:cubicBezTo>
                  <a:cubicBezTo>
                    <a:pt x="1" y="24"/>
                    <a:pt x="0" y="24"/>
                    <a:pt x="0" y="2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1" y="37"/>
                    <a:pt x="2" y="37"/>
                  </a:cubicBezTo>
                  <a:cubicBezTo>
                    <a:pt x="3" y="37"/>
                    <a:pt x="4" y="36"/>
                    <a:pt x="4" y="35"/>
                  </a:cubicBezTo>
                  <a:close/>
                  <a:moveTo>
                    <a:pt x="4" y="58"/>
                  </a:moveTo>
                  <a:cubicBezTo>
                    <a:pt x="4" y="49"/>
                    <a:pt x="4" y="49"/>
                    <a:pt x="4" y="49"/>
                  </a:cubicBezTo>
                  <a:cubicBezTo>
                    <a:pt x="4" y="48"/>
                    <a:pt x="3" y="47"/>
                    <a:pt x="2" y="47"/>
                  </a:cubicBezTo>
                  <a:cubicBezTo>
                    <a:pt x="1" y="47"/>
                    <a:pt x="0" y="48"/>
                    <a:pt x="0" y="4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0"/>
                    <a:pt x="2" y="60"/>
                  </a:cubicBezTo>
                  <a:cubicBezTo>
                    <a:pt x="3" y="60"/>
                    <a:pt x="4" y="59"/>
                    <a:pt x="4" y="58"/>
                  </a:cubicBezTo>
                  <a:close/>
                  <a:moveTo>
                    <a:pt x="4" y="81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4" y="71"/>
                    <a:pt x="3" y="70"/>
                    <a:pt x="2" y="70"/>
                  </a:cubicBezTo>
                  <a:cubicBezTo>
                    <a:pt x="1" y="70"/>
                    <a:pt x="0" y="71"/>
                    <a:pt x="0" y="7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3"/>
                    <a:pt x="1" y="83"/>
                    <a:pt x="2" y="83"/>
                  </a:cubicBezTo>
                  <a:cubicBezTo>
                    <a:pt x="3" y="83"/>
                    <a:pt x="4" y="83"/>
                    <a:pt x="4" y="81"/>
                  </a:cubicBezTo>
                  <a:close/>
                  <a:moveTo>
                    <a:pt x="4" y="10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4" y="94"/>
                    <a:pt x="3" y="94"/>
                    <a:pt x="2" y="94"/>
                  </a:cubicBezTo>
                  <a:cubicBezTo>
                    <a:pt x="1" y="94"/>
                    <a:pt x="0" y="94"/>
                    <a:pt x="0" y="9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5"/>
                  </a:cubicBezTo>
                  <a:close/>
                  <a:moveTo>
                    <a:pt x="4" y="128"/>
                  </a:moveTo>
                  <a:cubicBezTo>
                    <a:pt x="4" y="119"/>
                    <a:pt x="4" y="119"/>
                    <a:pt x="4" y="119"/>
                  </a:cubicBezTo>
                  <a:cubicBezTo>
                    <a:pt x="4" y="118"/>
                    <a:pt x="3" y="117"/>
                    <a:pt x="2" y="117"/>
                  </a:cubicBezTo>
                  <a:cubicBezTo>
                    <a:pt x="1" y="117"/>
                    <a:pt x="0" y="118"/>
                    <a:pt x="0" y="119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9"/>
                    <a:pt x="1" y="130"/>
                    <a:pt x="2" y="130"/>
                  </a:cubicBezTo>
                  <a:cubicBezTo>
                    <a:pt x="3" y="130"/>
                    <a:pt x="4" y="129"/>
                    <a:pt x="4" y="128"/>
                  </a:cubicBezTo>
                  <a:close/>
                  <a:moveTo>
                    <a:pt x="4" y="151"/>
                  </a:moveTo>
                  <a:cubicBezTo>
                    <a:pt x="4" y="142"/>
                    <a:pt x="4" y="142"/>
                    <a:pt x="4" y="142"/>
                  </a:cubicBezTo>
                  <a:cubicBezTo>
                    <a:pt x="4" y="141"/>
                    <a:pt x="3" y="140"/>
                    <a:pt x="2" y="140"/>
                  </a:cubicBezTo>
                  <a:cubicBezTo>
                    <a:pt x="1" y="140"/>
                    <a:pt x="0" y="141"/>
                    <a:pt x="0" y="142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3"/>
                    <a:pt x="1" y="153"/>
                    <a:pt x="2" y="153"/>
                  </a:cubicBezTo>
                  <a:cubicBezTo>
                    <a:pt x="3" y="153"/>
                    <a:pt x="4" y="153"/>
                    <a:pt x="4" y="151"/>
                  </a:cubicBezTo>
                  <a:close/>
                  <a:moveTo>
                    <a:pt x="4" y="175"/>
                  </a:moveTo>
                  <a:cubicBezTo>
                    <a:pt x="4" y="165"/>
                    <a:pt x="4" y="165"/>
                    <a:pt x="4" y="165"/>
                  </a:cubicBezTo>
                  <a:cubicBezTo>
                    <a:pt x="4" y="164"/>
                    <a:pt x="3" y="164"/>
                    <a:pt x="2" y="164"/>
                  </a:cubicBezTo>
                  <a:cubicBezTo>
                    <a:pt x="1" y="164"/>
                    <a:pt x="0" y="164"/>
                    <a:pt x="0" y="16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6"/>
                    <a:pt x="1" y="177"/>
                    <a:pt x="2" y="177"/>
                  </a:cubicBezTo>
                  <a:cubicBezTo>
                    <a:pt x="3" y="177"/>
                    <a:pt x="4" y="176"/>
                    <a:pt x="4" y="175"/>
                  </a:cubicBezTo>
                  <a:close/>
                  <a:moveTo>
                    <a:pt x="4" y="198"/>
                  </a:moveTo>
                  <a:cubicBezTo>
                    <a:pt x="4" y="189"/>
                    <a:pt x="4" y="189"/>
                    <a:pt x="4" y="189"/>
                  </a:cubicBezTo>
                  <a:cubicBezTo>
                    <a:pt x="4" y="188"/>
                    <a:pt x="3" y="187"/>
                    <a:pt x="2" y="187"/>
                  </a:cubicBezTo>
                  <a:cubicBezTo>
                    <a:pt x="1" y="187"/>
                    <a:pt x="0" y="188"/>
                    <a:pt x="0" y="189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199"/>
                    <a:pt x="1" y="200"/>
                    <a:pt x="2" y="200"/>
                  </a:cubicBezTo>
                  <a:cubicBezTo>
                    <a:pt x="3" y="200"/>
                    <a:pt x="4" y="199"/>
                    <a:pt x="4" y="198"/>
                  </a:cubicBezTo>
                  <a:close/>
                  <a:moveTo>
                    <a:pt x="4" y="221"/>
                  </a:moveTo>
                  <a:cubicBezTo>
                    <a:pt x="4" y="212"/>
                    <a:pt x="4" y="212"/>
                    <a:pt x="4" y="212"/>
                  </a:cubicBezTo>
                  <a:cubicBezTo>
                    <a:pt x="4" y="211"/>
                    <a:pt x="3" y="210"/>
                    <a:pt x="2" y="210"/>
                  </a:cubicBezTo>
                  <a:cubicBezTo>
                    <a:pt x="1" y="210"/>
                    <a:pt x="0" y="211"/>
                    <a:pt x="0" y="212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2"/>
                    <a:pt x="1" y="223"/>
                    <a:pt x="2" y="223"/>
                  </a:cubicBezTo>
                  <a:cubicBezTo>
                    <a:pt x="3" y="223"/>
                    <a:pt x="4" y="222"/>
                    <a:pt x="4" y="221"/>
                  </a:cubicBezTo>
                  <a:close/>
                  <a:moveTo>
                    <a:pt x="4" y="245"/>
                  </a:moveTo>
                  <a:cubicBezTo>
                    <a:pt x="4" y="235"/>
                    <a:pt x="4" y="235"/>
                    <a:pt x="4" y="235"/>
                  </a:cubicBezTo>
                  <a:cubicBezTo>
                    <a:pt x="4" y="234"/>
                    <a:pt x="3" y="234"/>
                    <a:pt x="2" y="234"/>
                  </a:cubicBezTo>
                  <a:cubicBezTo>
                    <a:pt x="1" y="234"/>
                    <a:pt x="0" y="234"/>
                    <a:pt x="0" y="235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46"/>
                    <a:pt x="1" y="247"/>
                    <a:pt x="2" y="247"/>
                  </a:cubicBezTo>
                  <a:cubicBezTo>
                    <a:pt x="3" y="247"/>
                    <a:pt x="4" y="246"/>
                    <a:pt x="4" y="245"/>
                  </a:cubicBezTo>
                  <a:close/>
                  <a:moveTo>
                    <a:pt x="4" y="268"/>
                  </a:moveTo>
                  <a:cubicBezTo>
                    <a:pt x="4" y="259"/>
                    <a:pt x="4" y="259"/>
                    <a:pt x="4" y="259"/>
                  </a:cubicBezTo>
                  <a:cubicBezTo>
                    <a:pt x="4" y="258"/>
                    <a:pt x="3" y="257"/>
                    <a:pt x="2" y="257"/>
                  </a:cubicBezTo>
                  <a:cubicBezTo>
                    <a:pt x="1" y="257"/>
                    <a:pt x="0" y="258"/>
                    <a:pt x="0" y="259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1" y="270"/>
                    <a:pt x="2" y="270"/>
                  </a:cubicBezTo>
                  <a:cubicBezTo>
                    <a:pt x="3" y="270"/>
                    <a:pt x="4" y="269"/>
                    <a:pt x="4" y="268"/>
                  </a:cubicBezTo>
                  <a:close/>
                  <a:moveTo>
                    <a:pt x="4" y="291"/>
                  </a:moveTo>
                  <a:cubicBezTo>
                    <a:pt x="4" y="282"/>
                    <a:pt x="4" y="282"/>
                    <a:pt x="4" y="282"/>
                  </a:cubicBezTo>
                  <a:cubicBezTo>
                    <a:pt x="4" y="281"/>
                    <a:pt x="3" y="280"/>
                    <a:pt x="2" y="280"/>
                  </a:cubicBezTo>
                  <a:cubicBezTo>
                    <a:pt x="1" y="280"/>
                    <a:pt x="0" y="281"/>
                    <a:pt x="0" y="282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1" y="293"/>
                    <a:pt x="2" y="293"/>
                  </a:cubicBezTo>
                  <a:cubicBezTo>
                    <a:pt x="3" y="293"/>
                    <a:pt x="4" y="292"/>
                    <a:pt x="4" y="291"/>
                  </a:cubicBezTo>
                  <a:close/>
                  <a:moveTo>
                    <a:pt x="4" y="315"/>
                  </a:moveTo>
                  <a:cubicBezTo>
                    <a:pt x="4" y="305"/>
                    <a:pt x="4" y="305"/>
                    <a:pt x="4" y="305"/>
                  </a:cubicBezTo>
                  <a:cubicBezTo>
                    <a:pt x="4" y="304"/>
                    <a:pt x="3" y="304"/>
                    <a:pt x="2" y="304"/>
                  </a:cubicBezTo>
                  <a:cubicBezTo>
                    <a:pt x="1" y="304"/>
                    <a:pt x="0" y="304"/>
                    <a:pt x="0" y="305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0" y="316"/>
                    <a:pt x="1" y="317"/>
                    <a:pt x="2" y="317"/>
                  </a:cubicBezTo>
                  <a:cubicBezTo>
                    <a:pt x="3" y="317"/>
                    <a:pt x="4" y="316"/>
                    <a:pt x="4" y="315"/>
                  </a:cubicBezTo>
                  <a:close/>
                  <a:moveTo>
                    <a:pt x="4" y="338"/>
                  </a:moveTo>
                  <a:cubicBezTo>
                    <a:pt x="4" y="329"/>
                    <a:pt x="4" y="329"/>
                    <a:pt x="4" y="329"/>
                  </a:cubicBezTo>
                  <a:cubicBezTo>
                    <a:pt x="4" y="328"/>
                    <a:pt x="3" y="327"/>
                    <a:pt x="2" y="327"/>
                  </a:cubicBezTo>
                  <a:cubicBezTo>
                    <a:pt x="1" y="327"/>
                    <a:pt x="0" y="328"/>
                    <a:pt x="0" y="329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0" y="339"/>
                    <a:pt x="1" y="340"/>
                    <a:pt x="2" y="340"/>
                  </a:cubicBezTo>
                  <a:cubicBezTo>
                    <a:pt x="3" y="340"/>
                    <a:pt x="4" y="339"/>
                    <a:pt x="4" y="338"/>
                  </a:cubicBezTo>
                  <a:close/>
                  <a:moveTo>
                    <a:pt x="4" y="361"/>
                  </a:moveTo>
                  <a:cubicBezTo>
                    <a:pt x="4" y="352"/>
                    <a:pt x="4" y="352"/>
                    <a:pt x="4" y="352"/>
                  </a:cubicBezTo>
                  <a:cubicBezTo>
                    <a:pt x="4" y="351"/>
                    <a:pt x="3" y="350"/>
                    <a:pt x="2" y="350"/>
                  </a:cubicBezTo>
                  <a:cubicBezTo>
                    <a:pt x="1" y="350"/>
                    <a:pt x="0" y="351"/>
                    <a:pt x="0" y="352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62"/>
                    <a:pt x="1" y="363"/>
                    <a:pt x="2" y="363"/>
                  </a:cubicBezTo>
                  <a:cubicBezTo>
                    <a:pt x="3" y="363"/>
                    <a:pt x="4" y="362"/>
                    <a:pt x="4" y="361"/>
                  </a:cubicBezTo>
                  <a:close/>
                  <a:moveTo>
                    <a:pt x="4" y="385"/>
                  </a:moveTo>
                  <a:cubicBezTo>
                    <a:pt x="4" y="375"/>
                    <a:pt x="4" y="375"/>
                    <a:pt x="4" y="375"/>
                  </a:cubicBezTo>
                  <a:cubicBezTo>
                    <a:pt x="4" y="374"/>
                    <a:pt x="3" y="374"/>
                    <a:pt x="2" y="374"/>
                  </a:cubicBezTo>
                  <a:cubicBezTo>
                    <a:pt x="1" y="374"/>
                    <a:pt x="0" y="374"/>
                    <a:pt x="0" y="375"/>
                  </a:cubicBezTo>
                  <a:cubicBezTo>
                    <a:pt x="0" y="385"/>
                    <a:pt x="0" y="385"/>
                    <a:pt x="0" y="385"/>
                  </a:cubicBezTo>
                  <a:cubicBezTo>
                    <a:pt x="0" y="386"/>
                    <a:pt x="1" y="387"/>
                    <a:pt x="2" y="387"/>
                  </a:cubicBezTo>
                  <a:cubicBezTo>
                    <a:pt x="3" y="387"/>
                    <a:pt x="4" y="386"/>
                    <a:pt x="4" y="385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06" name="Google Shape;1183;p33"/>
            <p:cNvSpPr/>
            <p:nvPr/>
          </p:nvSpPr>
          <p:spPr>
            <a:xfrm>
              <a:off x="2906280" y="1599480"/>
              <a:ext cx="20520" cy="2052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20520"/>
                <a:gd name="textAreaBottom" fmla="*/ 20880 h 20520"/>
              </a:gdLst>
              <a:ahLst/>
              <a:cxnLst/>
              <a:rect l="textAreaLeft" t="textAreaTop" r="textAreaRight" b="textAreaBottom"/>
              <a:pathLst>
                <a:path w="8" h="8">
                  <a:moveTo>
                    <a:pt x="4" y="6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8" y="2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3" y="8"/>
                    <a:pt x="4" y="7"/>
                    <a:pt x="4" y="6"/>
                  </a:cubicBezTo>
                  <a:close/>
                </a:path>
              </a:pathLst>
            </a:custGeom>
            <a:solidFill>
              <a:srgbClr val="B5B5B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0440" bIns="104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07" name="Google Shape;1184;p33"/>
            <p:cNvSpPr/>
            <p:nvPr/>
          </p:nvSpPr>
          <p:spPr>
            <a:xfrm>
              <a:off x="2954520" y="1599480"/>
              <a:ext cx="1074240" cy="7560"/>
            </a:xfrm>
            <a:custGeom>
              <a:avLst/>
              <a:gdLst>
                <a:gd name="textAreaLeft" fmla="*/ 0 w 1074240"/>
                <a:gd name="textAreaRight" fmla="*/ 1074600 w 1074240"/>
                <a:gd name="textAreaTop" fmla="*/ 0 h 7560"/>
                <a:gd name="textAreaBottom" fmla="*/ 7920 h 7560"/>
              </a:gdLst>
              <a:ahLst/>
              <a:cxnLst/>
              <a:rect l="textAreaLeft" t="textAreaTop" r="textAreaRight" b="textAreaBottom"/>
              <a:pathLst>
                <a:path w="427" h="3">
                  <a:moveTo>
                    <a:pt x="416" y="3"/>
                  </a:moveTo>
                  <a:cubicBezTo>
                    <a:pt x="425" y="3"/>
                    <a:pt x="425" y="3"/>
                    <a:pt x="425" y="3"/>
                  </a:cubicBezTo>
                  <a:cubicBezTo>
                    <a:pt x="426" y="3"/>
                    <a:pt x="427" y="2"/>
                    <a:pt x="427" y="1"/>
                  </a:cubicBezTo>
                  <a:cubicBezTo>
                    <a:pt x="427" y="0"/>
                    <a:pt x="426" y="0"/>
                    <a:pt x="425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15" y="0"/>
                    <a:pt x="414" y="0"/>
                    <a:pt x="414" y="1"/>
                  </a:cubicBezTo>
                  <a:cubicBezTo>
                    <a:pt x="414" y="2"/>
                    <a:pt x="415" y="3"/>
                    <a:pt x="416" y="3"/>
                  </a:cubicBezTo>
                  <a:close/>
                  <a:moveTo>
                    <a:pt x="391" y="3"/>
                  </a:moveTo>
                  <a:cubicBezTo>
                    <a:pt x="401" y="3"/>
                    <a:pt x="401" y="3"/>
                    <a:pt x="401" y="3"/>
                  </a:cubicBezTo>
                  <a:cubicBezTo>
                    <a:pt x="402" y="3"/>
                    <a:pt x="403" y="2"/>
                    <a:pt x="403" y="1"/>
                  </a:cubicBezTo>
                  <a:cubicBezTo>
                    <a:pt x="403" y="0"/>
                    <a:pt x="402" y="0"/>
                    <a:pt x="401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90" y="0"/>
                    <a:pt x="389" y="0"/>
                    <a:pt x="389" y="1"/>
                  </a:cubicBezTo>
                  <a:cubicBezTo>
                    <a:pt x="389" y="2"/>
                    <a:pt x="390" y="3"/>
                    <a:pt x="391" y="3"/>
                  </a:cubicBezTo>
                  <a:close/>
                  <a:moveTo>
                    <a:pt x="367" y="3"/>
                  </a:moveTo>
                  <a:cubicBezTo>
                    <a:pt x="377" y="3"/>
                    <a:pt x="377" y="3"/>
                    <a:pt x="377" y="3"/>
                  </a:cubicBezTo>
                  <a:cubicBezTo>
                    <a:pt x="378" y="3"/>
                    <a:pt x="379" y="2"/>
                    <a:pt x="379" y="1"/>
                  </a:cubicBezTo>
                  <a:cubicBezTo>
                    <a:pt x="379" y="0"/>
                    <a:pt x="378" y="0"/>
                    <a:pt x="377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6" y="0"/>
                    <a:pt x="365" y="0"/>
                    <a:pt x="365" y="1"/>
                  </a:cubicBezTo>
                  <a:cubicBezTo>
                    <a:pt x="365" y="2"/>
                    <a:pt x="366" y="3"/>
                    <a:pt x="367" y="3"/>
                  </a:cubicBezTo>
                  <a:close/>
                  <a:moveTo>
                    <a:pt x="343" y="3"/>
                  </a:moveTo>
                  <a:cubicBezTo>
                    <a:pt x="352" y="3"/>
                    <a:pt x="352" y="3"/>
                    <a:pt x="352" y="3"/>
                  </a:cubicBezTo>
                  <a:cubicBezTo>
                    <a:pt x="353" y="3"/>
                    <a:pt x="354" y="2"/>
                    <a:pt x="354" y="1"/>
                  </a:cubicBezTo>
                  <a:cubicBezTo>
                    <a:pt x="354" y="0"/>
                    <a:pt x="353" y="0"/>
                    <a:pt x="352" y="0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342" y="0"/>
                    <a:pt x="341" y="0"/>
                    <a:pt x="341" y="1"/>
                  </a:cubicBezTo>
                  <a:cubicBezTo>
                    <a:pt x="341" y="2"/>
                    <a:pt x="342" y="3"/>
                    <a:pt x="343" y="3"/>
                  </a:cubicBezTo>
                  <a:close/>
                  <a:moveTo>
                    <a:pt x="318" y="3"/>
                  </a:moveTo>
                  <a:cubicBezTo>
                    <a:pt x="328" y="3"/>
                    <a:pt x="328" y="3"/>
                    <a:pt x="328" y="3"/>
                  </a:cubicBezTo>
                  <a:cubicBezTo>
                    <a:pt x="329" y="3"/>
                    <a:pt x="330" y="2"/>
                    <a:pt x="330" y="1"/>
                  </a:cubicBezTo>
                  <a:cubicBezTo>
                    <a:pt x="330" y="0"/>
                    <a:pt x="329" y="0"/>
                    <a:pt x="328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17" y="0"/>
                    <a:pt x="316" y="0"/>
                    <a:pt x="316" y="1"/>
                  </a:cubicBezTo>
                  <a:cubicBezTo>
                    <a:pt x="316" y="2"/>
                    <a:pt x="317" y="3"/>
                    <a:pt x="318" y="3"/>
                  </a:cubicBezTo>
                  <a:close/>
                  <a:moveTo>
                    <a:pt x="294" y="3"/>
                  </a:moveTo>
                  <a:cubicBezTo>
                    <a:pt x="304" y="3"/>
                    <a:pt x="304" y="3"/>
                    <a:pt x="304" y="3"/>
                  </a:cubicBezTo>
                  <a:cubicBezTo>
                    <a:pt x="305" y="3"/>
                    <a:pt x="306" y="2"/>
                    <a:pt x="306" y="1"/>
                  </a:cubicBezTo>
                  <a:cubicBezTo>
                    <a:pt x="306" y="0"/>
                    <a:pt x="305" y="0"/>
                    <a:pt x="304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93" y="0"/>
                    <a:pt x="292" y="0"/>
                    <a:pt x="292" y="1"/>
                  </a:cubicBezTo>
                  <a:cubicBezTo>
                    <a:pt x="292" y="2"/>
                    <a:pt x="293" y="3"/>
                    <a:pt x="294" y="3"/>
                  </a:cubicBezTo>
                  <a:close/>
                  <a:moveTo>
                    <a:pt x="270" y="3"/>
                  </a:moveTo>
                  <a:cubicBezTo>
                    <a:pt x="279" y="3"/>
                    <a:pt x="279" y="3"/>
                    <a:pt x="279" y="3"/>
                  </a:cubicBezTo>
                  <a:cubicBezTo>
                    <a:pt x="280" y="3"/>
                    <a:pt x="281" y="2"/>
                    <a:pt x="281" y="1"/>
                  </a:cubicBezTo>
                  <a:cubicBezTo>
                    <a:pt x="281" y="0"/>
                    <a:pt x="280" y="0"/>
                    <a:pt x="279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69" y="0"/>
                    <a:pt x="268" y="0"/>
                    <a:pt x="268" y="1"/>
                  </a:cubicBezTo>
                  <a:cubicBezTo>
                    <a:pt x="268" y="2"/>
                    <a:pt x="269" y="3"/>
                    <a:pt x="270" y="3"/>
                  </a:cubicBezTo>
                  <a:close/>
                  <a:moveTo>
                    <a:pt x="245" y="3"/>
                  </a:moveTo>
                  <a:cubicBezTo>
                    <a:pt x="255" y="3"/>
                    <a:pt x="255" y="3"/>
                    <a:pt x="255" y="3"/>
                  </a:cubicBezTo>
                  <a:cubicBezTo>
                    <a:pt x="256" y="3"/>
                    <a:pt x="257" y="2"/>
                    <a:pt x="257" y="1"/>
                  </a:cubicBezTo>
                  <a:cubicBezTo>
                    <a:pt x="257" y="0"/>
                    <a:pt x="256" y="0"/>
                    <a:pt x="255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44" y="0"/>
                    <a:pt x="243" y="0"/>
                    <a:pt x="243" y="1"/>
                  </a:cubicBezTo>
                  <a:cubicBezTo>
                    <a:pt x="243" y="2"/>
                    <a:pt x="244" y="3"/>
                    <a:pt x="245" y="3"/>
                  </a:cubicBezTo>
                  <a:close/>
                  <a:moveTo>
                    <a:pt x="221" y="3"/>
                  </a:moveTo>
                  <a:cubicBezTo>
                    <a:pt x="231" y="3"/>
                    <a:pt x="231" y="3"/>
                    <a:pt x="231" y="3"/>
                  </a:cubicBezTo>
                  <a:cubicBezTo>
                    <a:pt x="232" y="3"/>
                    <a:pt x="233" y="2"/>
                    <a:pt x="233" y="1"/>
                  </a:cubicBezTo>
                  <a:cubicBezTo>
                    <a:pt x="233" y="0"/>
                    <a:pt x="232" y="0"/>
                    <a:pt x="231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0" y="0"/>
                    <a:pt x="219" y="0"/>
                    <a:pt x="219" y="1"/>
                  </a:cubicBezTo>
                  <a:cubicBezTo>
                    <a:pt x="219" y="2"/>
                    <a:pt x="220" y="3"/>
                    <a:pt x="221" y="3"/>
                  </a:cubicBezTo>
                  <a:close/>
                  <a:moveTo>
                    <a:pt x="197" y="3"/>
                  </a:moveTo>
                  <a:cubicBezTo>
                    <a:pt x="206" y="3"/>
                    <a:pt x="206" y="3"/>
                    <a:pt x="206" y="3"/>
                  </a:cubicBezTo>
                  <a:cubicBezTo>
                    <a:pt x="207" y="3"/>
                    <a:pt x="208" y="2"/>
                    <a:pt x="208" y="1"/>
                  </a:cubicBezTo>
                  <a:cubicBezTo>
                    <a:pt x="208" y="0"/>
                    <a:pt x="207" y="0"/>
                    <a:pt x="206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6" y="0"/>
                    <a:pt x="195" y="0"/>
                    <a:pt x="195" y="1"/>
                  </a:cubicBezTo>
                  <a:cubicBezTo>
                    <a:pt x="195" y="2"/>
                    <a:pt x="196" y="3"/>
                    <a:pt x="197" y="3"/>
                  </a:cubicBezTo>
                  <a:close/>
                  <a:moveTo>
                    <a:pt x="172" y="3"/>
                  </a:moveTo>
                  <a:cubicBezTo>
                    <a:pt x="182" y="3"/>
                    <a:pt x="182" y="3"/>
                    <a:pt x="182" y="3"/>
                  </a:cubicBezTo>
                  <a:cubicBezTo>
                    <a:pt x="183" y="3"/>
                    <a:pt x="184" y="2"/>
                    <a:pt x="184" y="1"/>
                  </a:cubicBezTo>
                  <a:cubicBezTo>
                    <a:pt x="184" y="0"/>
                    <a:pt x="183" y="0"/>
                    <a:pt x="182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1" y="0"/>
                    <a:pt x="170" y="0"/>
                    <a:pt x="170" y="1"/>
                  </a:cubicBezTo>
                  <a:cubicBezTo>
                    <a:pt x="170" y="2"/>
                    <a:pt x="171" y="3"/>
                    <a:pt x="172" y="3"/>
                  </a:cubicBezTo>
                  <a:close/>
                  <a:moveTo>
                    <a:pt x="148" y="3"/>
                  </a:moveTo>
                  <a:cubicBezTo>
                    <a:pt x="158" y="3"/>
                    <a:pt x="158" y="3"/>
                    <a:pt x="158" y="3"/>
                  </a:cubicBezTo>
                  <a:cubicBezTo>
                    <a:pt x="159" y="3"/>
                    <a:pt x="160" y="2"/>
                    <a:pt x="160" y="1"/>
                  </a:cubicBezTo>
                  <a:cubicBezTo>
                    <a:pt x="160" y="0"/>
                    <a:pt x="159" y="0"/>
                    <a:pt x="15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7" y="0"/>
                    <a:pt x="146" y="0"/>
                    <a:pt x="146" y="1"/>
                  </a:cubicBezTo>
                  <a:cubicBezTo>
                    <a:pt x="146" y="2"/>
                    <a:pt x="147" y="3"/>
                    <a:pt x="148" y="3"/>
                  </a:cubicBezTo>
                  <a:close/>
                  <a:moveTo>
                    <a:pt x="124" y="3"/>
                  </a:moveTo>
                  <a:cubicBezTo>
                    <a:pt x="133" y="3"/>
                    <a:pt x="133" y="3"/>
                    <a:pt x="133" y="3"/>
                  </a:cubicBezTo>
                  <a:cubicBezTo>
                    <a:pt x="134" y="3"/>
                    <a:pt x="135" y="2"/>
                    <a:pt x="135" y="1"/>
                  </a:cubicBezTo>
                  <a:cubicBezTo>
                    <a:pt x="135" y="0"/>
                    <a:pt x="134" y="0"/>
                    <a:pt x="133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3" y="0"/>
                    <a:pt x="122" y="0"/>
                    <a:pt x="122" y="1"/>
                  </a:cubicBezTo>
                  <a:cubicBezTo>
                    <a:pt x="122" y="2"/>
                    <a:pt x="123" y="3"/>
                    <a:pt x="124" y="3"/>
                  </a:cubicBezTo>
                  <a:close/>
                  <a:moveTo>
                    <a:pt x="99" y="3"/>
                  </a:moveTo>
                  <a:cubicBezTo>
                    <a:pt x="109" y="3"/>
                    <a:pt x="109" y="3"/>
                    <a:pt x="109" y="3"/>
                  </a:cubicBezTo>
                  <a:cubicBezTo>
                    <a:pt x="110" y="3"/>
                    <a:pt x="111" y="2"/>
                    <a:pt x="111" y="1"/>
                  </a:cubicBezTo>
                  <a:cubicBezTo>
                    <a:pt x="111" y="0"/>
                    <a:pt x="110" y="0"/>
                    <a:pt x="10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8" y="0"/>
                    <a:pt x="97" y="0"/>
                    <a:pt x="97" y="1"/>
                  </a:cubicBezTo>
                  <a:cubicBezTo>
                    <a:pt x="97" y="2"/>
                    <a:pt x="98" y="3"/>
                    <a:pt x="99" y="3"/>
                  </a:cubicBezTo>
                  <a:close/>
                  <a:moveTo>
                    <a:pt x="75" y="3"/>
                  </a:moveTo>
                  <a:cubicBezTo>
                    <a:pt x="85" y="3"/>
                    <a:pt x="85" y="3"/>
                    <a:pt x="85" y="3"/>
                  </a:cubicBezTo>
                  <a:cubicBezTo>
                    <a:pt x="86" y="3"/>
                    <a:pt x="87" y="2"/>
                    <a:pt x="87" y="1"/>
                  </a:cubicBezTo>
                  <a:cubicBezTo>
                    <a:pt x="87" y="0"/>
                    <a:pt x="86" y="0"/>
                    <a:pt x="8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4" y="0"/>
                    <a:pt x="73" y="0"/>
                    <a:pt x="73" y="1"/>
                  </a:cubicBezTo>
                  <a:cubicBezTo>
                    <a:pt x="73" y="2"/>
                    <a:pt x="74" y="3"/>
                    <a:pt x="75" y="3"/>
                  </a:cubicBezTo>
                  <a:close/>
                  <a:moveTo>
                    <a:pt x="51" y="3"/>
                  </a:moveTo>
                  <a:cubicBezTo>
                    <a:pt x="60" y="3"/>
                    <a:pt x="60" y="3"/>
                    <a:pt x="60" y="3"/>
                  </a:cubicBezTo>
                  <a:cubicBezTo>
                    <a:pt x="61" y="3"/>
                    <a:pt x="62" y="2"/>
                    <a:pt x="62" y="1"/>
                  </a:cubicBezTo>
                  <a:cubicBezTo>
                    <a:pt x="62" y="0"/>
                    <a:pt x="61" y="0"/>
                    <a:pt x="6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49" y="0"/>
                    <a:pt x="49" y="1"/>
                  </a:cubicBezTo>
                  <a:cubicBezTo>
                    <a:pt x="49" y="2"/>
                    <a:pt x="50" y="3"/>
                    <a:pt x="51" y="3"/>
                  </a:cubicBezTo>
                  <a:close/>
                  <a:moveTo>
                    <a:pt x="26" y="3"/>
                  </a:moveTo>
                  <a:cubicBezTo>
                    <a:pt x="36" y="3"/>
                    <a:pt x="36" y="3"/>
                    <a:pt x="36" y="3"/>
                  </a:cubicBezTo>
                  <a:cubicBezTo>
                    <a:pt x="37" y="3"/>
                    <a:pt x="38" y="2"/>
                    <a:pt x="38" y="1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4" y="0"/>
                    <a:pt x="24" y="1"/>
                  </a:cubicBezTo>
                  <a:cubicBezTo>
                    <a:pt x="24" y="2"/>
                    <a:pt x="25" y="3"/>
                    <a:pt x="26" y="3"/>
                  </a:cubicBezTo>
                  <a:close/>
                  <a:moveTo>
                    <a:pt x="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4" y="2"/>
                    <a:pt x="14" y="1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960" bIns="396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08" name="Google Shape;1185;p33"/>
            <p:cNvSpPr/>
            <p:nvPr/>
          </p:nvSpPr>
          <p:spPr>
            <a:xfrm>
              <a:off x="4056480" y="1599480"/>
              <a:ext cx="21600" cy="20520"/>
            </a:xfrm>
            <a:custGeom>
              <a:avLst/>
              <a:gdLst>
                <a:gd name="textAreaLeft" fmla="*/ 0 w 21600"/>
                <a:gd name="textAreaRight" fmla="*/ 21960 w 21600"/>
                <a:gd name="textAreaTop" fmla="*/ 0 h 20520"/>
                <a:gd name="textAreaBottom" fmla="*/ 20880 h 20520"/>
              </a:gdLst>
              <a:ahLst/>
              <a:cxnLst/>
              <a:rect l="textAreaLeft" t="textAreaTop" r="textAreaRight" b="textAreaBottom"/>
              <a:pathLst>
                <a:path w="9" h="8">
                  <a:moveTo>
                    <a:pt x="2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6" y="8"/>
                    <a:pt x="7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B5B5B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0440" bIns="104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09" name="Google Shape;1186;p33"/>
            <p:cNvSpPr/>
            <p:nvPr/>
          </p:nvSpPr>
          <p:spPr>
            <a:xfrm>
              <a:off x="4069440" y="1644840"/>
              <a:ext cx="8640" cy="97560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975600"/>
                <a:gd name="textAreaBottom" fmla="*/ 975960 h 975600"/>
              </a:gdLst>
              <a:ahLst/>
              <a:cxnLst/>
              <a:rect l="textAreaLeft" t="textAreaTop" r="textAreaRight" b="textAreaBottom"/>
              <a:pathLst>
                <a:path w="4" h="387">
                  <a:moveTo>
                    <a:pt x="0" y="375"/>
                  </a:moveTo>
                  <a:cubicBezTo>
                    <a:pt x="0" y="385"/>
                    <a:pt x="0" y="385"/>
                    <a:pt x="0" y="385"/>
                  </a:cubicBezTo>
                  <a:cubicBezTo>
                    <a:pt x="0" y="386"/>
                    <a:pt x="1" y="387"/>
                    <a:pt x="2" y="387"/>
                  </a:cubicBezTo>
                  <a:cubicBezTo>
                    <a:pt x="3" y="387"/>
                    <a:pt x="4" y="386"/>
                    <a:pt x="4" y="385"/>
                  </a:cubicBezTo>
                  <a:cubicBezTo>
                    <a:pt x="4" y="375"/>
                    <a:pt x="4" y="375"/>
                    <a:pt x="4" y="375"/>
                  </a:cubicBezTo>
                  <a:cubicBezTo>
                    <a:pt x="4" y="374"/>
                    <a:pt x="3" y="374"/>
                    <a:pt x="2" y="374"/>
                  </a:cubicBezTo>
                  <a:cubicBezTo>
                    <a:pt x="1" y="374"/>
                    <a:pt x="0" y="374"/>
                    <a:pt x="0" y="375"/>
                  </a:cubicBezTo>
                  <a:close/>
                  <a:moveTo>
                    <a:pt x="0" y="352"/>
                  </a:moveTo>
                  <a:cubicBezTo>
                    <a:pt x="0" y="361"/>
                    <a:pt x="0" y="361"/>
                    <a:pt x="0" y="361"/>
                  </a:cubicBezTo>
                  <a:cubicBezTo>
                    <a:pt x="0" y="362"/>
                    <a:pt x="1" y="363"/>
                    <a:pt x="2" y="363"/>
                  </a:cubicBezTo>
                  <a:cubicBezTo>
                    <a:pt x="3" y="363"/>
                    <a:pt x="4" y="362"/>
                    <a:pt x="4" y="361"/>
                  </a:cubicBezTo>
                  <a:cubicBezTo>
                    <a:pt x="4" y="352"/>
                    <a:pt x="4" y="352"/>
                    <a:pt x="4" y="352"/>
                  </a:cubicBezTo>
                  <a:cubicBezTo>
                    <a:pt x="4" y="351"/>
                    <a:pt x="3" y="350"/>
                    <a:pt x="2" y="350"/>
                  </a:cubicBezTo>
                  <a:cubicBezTo>
                    <a:pt x="1" y="350"/>
                    <a:pt x="0" y="351"/>
                    <a:pt x="0" y="352"/>
                  </a:cubicBezTo>
                  <a:close/>
                  <a:moveTo>
                    <a:pt x="0" y="329"/>
                  </a:moveTo>
                  <a:cubicBezTo>
                    <a:pt x="0" y="338"/>
                    <a:pt x="0" y="338"/>
                    <a:pt x="0" y="338"/>
                  </a:cubicBezTo>
                  <a:cubicBezTo>
                    <a:pt x="0" y="339"/>
                    <a:pt x="1" y="340"/>
                    <a:pt x="2" y="340"/>
                  </a:cubicBezTo>
                  <a:cubicBezTo>
                    <a:pt x="3" y="340"/>
                    <a:pt x="4" y="339"/>
                    <a:pt x="4" y="338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4" y="328"/>
                    <a:pt x="3" y="327"/>
                    <a:pt x="2" y="327"/>
                  </a:cubicBezTo>
                  <a:cubicBezTo>
                    <a:pt x="1" y="327"/>
                    <a:pt x="0" y="328"/>
                    <a:pt x="0" y="329"/>
                  </a:cubicBezTo>
                  <a:close/>
                  <a:moveTo>
                    <a:pt x="0" y="305"/>
                  </a:moveTo>
                  <a:cubicBezTo>
                    <a:pt x="0" y="315"/>
                    <a:pt x="0" y="315"/>
                    <a:pt x="0" y="315"/>
                  </a:cubicBezTo>
                  <a:cubicBezTo>
                    <a:pt x="0" y="316"/>
                    <a:pt x="1" y="317"/>
                    <a:pt x="2" y="317"/>
                  </a:cubicBezTo>
                  <a:cubicBezTo>
                    <a:pt x="3" y="317"/>
                    <a:pt x="4" y="316"/>
                    <a:pt x="4" y="315"/>
                  </a:cubicBezTo>
                  <a:cubicBezTo>
                    <a:pt x="4" y="305"/>
                    <a:pt x="4" y="305"/>
                    <a:pt x="4" y="305"/>
                  </a:cubicBezTo>
                  <a:cubicBezTo>
                    <a:pt x="4" y="304"/>
                    <a:pt x="3" y="304"/>
                    <a:pt x="2" y="304"/>
                  </a:cubicBezTo>
                  <a:cubicBezTo>
                    <a:pt x="1" y="304"/>
                    <a:pt x="0" y="304"/>
                    <a:pt x="0" y="305"/>
                  </a:cubicBezTo>
                  <a:close/>
                  <a:moveTo>
                    <a:pt x="0" y="282"/>
                  </a:move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1" y="293"/>
                    <a:pt x="2" y="293"/>
                  </a:cubicBezTo>
                  <a:cubicBezTo>
                    <a:pt x="3" y="293"/>
                    <a:pt x="4" y="292"/>
                    <a:pt x="4" y="291"/>
                  </a:cubicBezTo>
                  <a:cubicBezTo>
                    <a:pt x="4" y="282"/>
                    <a:pt x="4" y="282"/>
                    <a:pt x="4" y="282"/>
                  </a:cubicBezTo>
                  <a:cubicBezTo>
                    <a:pt x="4" y="281"/>
                    <a:pt x="3" y="280"/>
                    <a:pt x="2" y="280"/>
                  </a:cubicBezTo>
                  <a:cubicBezTo>
                    <a:pt x="1" y="280"/>
                    <a:pt x="0" y="281"/>
                    <a:pt x="0" y="282"/>
                  </a:cubicBezTo>
                  <a:close/>
                  <a:moveTo>
                    <a:pt x="0" y="259"/>
                  </a:move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1" y="270"/>
                    <a:pt x="2" y="270"/>
                  </a:cubicBezTo>
                  <a:cubicBezTo>
                    <a:pt x="3" y="270"/>
                    <a:pt x="4" y="269"/>
                    <a:pt x="4" y="268"/>
                  </a:cubicBezTo>
                  <a:cubicBezTo>
                    <a:pt x="4" y="259"/>
                    <a:pt x="4" y="259"/>
                    <a:pt x="4" y="259"/>
                  </a:cubicBezTo>
                  <a:cubicBezTo>
                    <a:pt x="4" y="258"/>
                    <a:pt x="3" y="257"/>
                    <a:pt x="2" y="257"/>
                  </a:cubicBezTo>
                  <a:cubicBezTo>
                    <a:pt x="1" y="257"/>
                    <a:pt x="0" y="258"/>
                    <a:pt x="0" y="259"/>
                  </a:cubicBezTo>
                  <a:close/>
                  <a:moveTo>
                    <a:pt x="0" y="235"/>
                  </a:moveTo>
                  <a:cubicBezTo>
                    <a:pt x="0" y="245"/>
                    <a:pt x="0" y="245"/>
                    <a:pt x="0" y="245"/>
                  </a:cubicBezTo>
                  <a:cubicBezTo>
                    <a:pt x="0" y="246"/>
                    <a:pt x="1" y="247"/>
                    <a:pt x="2" y="247"/>
                  </a:cubicBezTo>
                  <a:cubicBezTo>
                    <a:pt x="3" y="247"/>
                    <a:pt x="4" y="246"/>
                    <a:pt x="4" y="245"/>
                  </a:cubicBezTo>
                  <a:cubicBezTo>
                    <a:pt x="4" y="235"/>
                    <a:pt x="4" y="235"/>
                    <a:pt x="4" y="235"/>
                  </a:cubicBezTo>
                  <a:cubicBezTo>
                    <a:pt x="4" y="234"/>
                    <a:pt x="3" y="234"/>
                    <a:pt x="2" y="234"/>
                  </a:cubicBezTo>
                  <a:cubicBezTo>
                    <a:pt x="1" y="234"/>
                    <a:pt x="0" y="234"/>
                    <a:pt x="0" y="235"/>
                  </a:cubicBezTo>
                  <a:close/>
                  <a:moveTo>
                    <a:pt x="0" y="212"/>
                  </a:moveTo>
                  <a:cubicBezTo>
                    <a:pt x="0" y="221"/>
                    <a:pt x="0" y="221"/>
                    <a:pt x="0" y="221"/>
                  </a:cubicBezTo>
                  <a:cubicBezTo>
                    <a:pt x="0" y="222"/>
                    <a:pt x="1" y="223"/>
                    <a:pt x="2" y="223"/>
                  </a:cubicBezTo>
                  <a:cubicBezTo>
                    <a:pt x="3" y="223"/>
                    <a:pt x="4" y="222"/>
                    <a:pt x="4" y="221"/>
                  </a:cubicBezTo>
                  <a:cubicBezTo>
                    <a:pt x="4" y="212"/>
                    <a:pt x="4" y="212"/>
                    <a:pt x="4" y="212"/>
                  </a:cubicBezTo>
                  <a:cubicBezTo>
                    <a:pt x="4" y="211"/>
                    <a:pt x="3" y="210"/>
                    <a:pt x="2" y="210"/>
                  </a:cubicBezTo>
                  <a:cubicBezTo>
                    <a:pt x="1" y="210"/>
                    <a:pt x="0" y="211"/>
                    <a:pt x="0" y="212"/>
                  </a:cubicBezTo>
                  <a:close/>
                  <a:moveTo>
                    <a:pt x="0" y="189"/>
                  </a:moveTo>
                  <a:cubicBezTo>
                    <a:pt x="0" y="198"/>
                    <a:pt x="0" y="198"/>
                    <a:pt x="0" y="198"/>
                  </a:cubicBezTo>
                  <a:cubicBezTo>
                    <a:pt x="0" y="199"/>
                    <a:pt x="1" y="200"/>
                    <a:pt x="2" y="200"/>
                  </a:cubicBezTo>
                  <a:cubicBezTo>
                    <a:pt x="3" y="200"/>
                    <a:pt x="4" y="199"/>
                    <a:pt x="4" y="198"/>
                  </a:cubicBezTo>
                  <a:cubicBezTo>
                    <a:pt x="4" y="189"/>
                    <a:pt x="4" y="189"/>
                    <a:pt x="4" y="189"/>
                  </a:cubicBezTo>
                  <a:cubicBezTo>
                    <a:pt x="4" y="188"/>
                    <a:pt x="3" y="187"/>
                    <a:pt x="2" y="187"/>
                  </a:cubicBezTo>
                  <a:cubicBezTo>
                    <a:pt x="1" y="187"/>
                    <a:pt x="0" y="188"/>
                    <a:pt x="0" y="189"/>
                  </a:cubicBezTo>
                  <a:close/>
                  <a:moveTo>
                    <a:pt x="0" y="165"/>
                  </a:moveTo>
                  <a:cubicBezTo>
                    <a:pt x="0" y="175"/>
                    <a:pt x="0" y="175"/>
                    <a:pt x="0" y="175"/>
                  </a:cubicBezTo>
                  <a:cubicBezTo>
                    <a:pt x="0" y="176"/>
                    <a:pt x="1" y="177"/>
                    <a:pt x="2" y="177"/>
                  </a:cubicBezTo>
                  <a:cubicBezTo>
                    <a:pt x="3" y="177"/>
                    <a:pt x="4" y="176"/>
                    <a:pt x="4" y="175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4" y="164"/>
                    <a:pt x="3" y="164"/>
                    <a:pt x="2" y="164"/>
                  </a:cubicBezTo>
                  <a:cubicBezTo>
                    <a:pt x="1" y="164"/>
                    <a:pt x="0" y="164"/>
                    <a:pt x="0" y="165"/>
                  </a:cubicBezTo>
                  <a:close/>
                  <a:moveTo>
                    <a:pt x="0" y="142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53"/>
                    <a:pt x="1" y="153"/>
                    <a:pt x="2" y="153"/>
                  </a:cubicBezTo>
                  <a:cubicBezTo>
                    <a:pt x="3" y="153"/>
                    <a:pt x="4" y="153"/>
                    <a:pt x="4" y="151"/>
                  </a:cubicBezTo>
                  <a:cubicBezTo>
                    <a:pt x="4" y="142"/>
                    <a:pt x="4" y="142"/>
                    <a:pt x="4" y="142"/>
                  </a:cubicBezTo>
                  <a:cubicBezTo>
                    <a:pt x="4" y="141"/>
                    <a:pt x="3" y="140"/>
                    <a:pt x="2" y="140"/>
                  </a:cubicBezTo>
                  <a:cubicBezTo>
                    <a:pt x="1" y="140"/>
                    <a:pt x="0" y="141"/>
                    <a:pt x="0" y="142"/>
                  </a:cubicBezTo>
                  <a:close/>
                  <a:moveTo>
                    <a:pt x="0" y="119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129"/>
                    <a:pt x="1" y="130"/>
                    <a:pt x="2" y="130"/>
                  </a:cubicBezTo>
                  <a:cubicBezTo>
                    <a:pt x="3" y="130"/>
                    <a:pt x="4" y="129"/>
                    <a:pt x="4" y="128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8"/>
                    <a:pt x="3" y="117"/>
                    <a:pt x="2" y="117"/>
                  </a:cubicBezTo>
                  <a:cubicBezTo>
                    <a:pt x="1" y="117"/>
                    <a:pt x="0" y="118"/>
                    <a:pt x="0" y="119"/>
                  </a:cubicBezTo>
                  <a:close/>
                  <a:moveTo>
                    <a:pt x="0" y="9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4"/>
                    <a:pt x="3" y="94"/>
                    <a:pt x="2" y="94"/>
                  </a:cubicBezTo>
                  <a:cubicBezTo>
                    <a:pt x="1" y="94"/>
                    <a:pt x="0" y="94"/>
                    <a:pt x="0" y="95"/>
                  </a:cubicBezTo>
                  <a:close/>
                  <a:moveTo>
                    <a:pt x="0" y="72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3"/>
                    <a:pt x="1" y="83"/>
                    <a:pt x="2" y="83"/>
                  </a:cubicBezTo>
                  <a:cubicBezTo>
                    <a:pt x="3" y="83"/>
                    <a:pt x="4" y="83"/>
                    <a:pt x="4" y="81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1"/>
                    <a:pt x="3" y="70"/>
                    <a:pt x="2" y="70"/>
                  </a:cubicBezTo>
                  <a:cubicBezTo>
                    <a:pt x="1" y="70"/>
                    <a:pt x="0" y="71"/>
                    <a:pt x="0" y="72"/>
                  </a:cubicBezTo>
                  <a:close/>
                  <a:moveTo>
                    <a:pt x="0" y="4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0"/>
                    <a:pt x="2" y="60"/>
                  </a:cubicBezTo>
                  <a:cubicBezTo>
                    <a:pt x="3" y="60"/>
                    <a:pt x="4" y="59"/>
                    <a:pt x="4" y="58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8"/>
                    <a:pt x="3" y="47"/>
                    <a:pt x="2" y="47"/>
                  </a:cubicBezTo>
                  <a:cubicBezTo>
                    <a:pt x="1" y="47"/>
                    <a:pt x="0" y="48"/>
                    <a:pt x="0" y="49"/>
                  </a:cubicBezTo>
                  <a:close/>
                  <a:moveTo>
                    <a:pt x="0" y="2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1" y="37"/>
                    <a:pt x="2" y="37"/>
                  </a:cubicBezTo>
                  <a:cubicBezTo>
                    <a:pt x="3" y="37"/>
                    <a:pt x="4" y="36"/>
                    <a:pt x="4" y="3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3" y="24"/>
                    <a:pt x="2" y="24"/>
                  </a:cubicBezTo>
                  <a:cubicBezTo>
                    <a:pt x="1" y="24"/>
                    <a:pt x="0" y="24"/>
                    <a:pt x="0" y="25"/>
                  </a:cubicBezTo>
                  <a:close/>
                  <a:moveTo>
                    <a:pt x="0" y="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3"/>
                    <a:pt x="2" y="13"/>
                  </a:cubicBezTo>
                  <a:cubicBezTo>
                    <a:pt x="3" y="13"/>
                    <a:pt x="4" y="13"/>
                    <a:pt x="4" y="1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10" name="Google Shape;1187;p33"/>
            <p:cNvSpPr/>
            <p:nvPr/>
          </p:nvSpPr>
          <p:spPr>
            <a:xfrm>
              <a:off x="2865960" y="1556640"/>
              <a:ext cx="93240" cy="9324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325D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11" name="Google Shape;1188;p33"/>
            <p:cNvSpPr/>
            <p:nvPr/>
          </p:nvSpPr>
          <p:spPr>
            <a:xfrm>
              <a:off x="4026600" y="1556640"/>
              <a:ext cx="90720" cy="9324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325D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12" name="Google Shape;1189;p33"/>
            <p:cNvSpPr/>
            <p:nvPr/>
          </p:nvSpPr>
          <p:spPr>
            <a:xfrm>
              <a:off x="2865960" y="2615760"/>
              <a:ext cx="93240" cy="9324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325D7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grpSp>
          <p:nvGrpSpPr>
            <p:cNvPr id="913" name="Google Shape;1190;p33"/>
            <p:cNvGrpSpPr/>
            <p:nvPr/>
          </p:nvGrpSpPr>
          <p:grpSpPr>
            <a:xfrm>
              <a:off x="3418200" y="2260440"/>
              <a:ext cx="893880" cy="1905120"/>
              <a:chOff x="3418200" y="2260440"/>
              <a:chExt cx="893880" cy="1905120"/>
            </a:xfrm>
          </p:grpSpPr>
          <p:sp>
            <p:nvSpPr>
              <p:cNvPr id="914" name="Google Shape;1191;p33"/>
              <p:cNvSpPr/>
              <p:nvPr/>
            </p:nvSpPr>
            <p:spPr>
              <a:xfrm>
                <a:off x="3418200" y="3358440"/>
                <a:ext cx="366840" cy="807120"/>
              </a:xfrm>
              <a:custGeom>
                <a:avLst/>
                <a:gdLst>
                  <a:gd name="textAreaLeft" fmla="*/ 0 w 366840"/>
                  <a:gd name="textAreaRight" fmla="*/ 367200 w 366840"/>
                  <a:gd name="textAreaTop" fmla="*/ 0 h 807120"/>
                  <a:gd name="textAreaBottom" fmla="*/ 807480 h 807120"/>
                </a:gdLst>
                <a:ahLst/>
                <a:cxnLst/>
                <a:rect l="textAreaLeft" t="textAreaTop" r="textAreaRight" b="textAreaBottom"/>
                <a:pathLst>
                  <a:path w="119" h="262">
                    <a:moveTo>
                      <a:pt x="119" y="106"/>
                    </a:moveTo>
                    <a:cubicBezTo>
                      <a:pt x="119" y="106"/>
                      <a:pt x="77" y="157"/>
                      <a:pt x="79" y="250"/>
                    </a:cubicBezTo>
                    <a:cubicBezTo>
                      <a:pt x="79" y="257"/>
                      <a:pt x="74" y="262"/>
                      <a:pt x="68" y="262"/>
                    </a:cubicBezTo>
                    <a:cubicBezTo>
                      <a:pt x="68" y="262"/>
                      <a:pt x="68" y="262"/>
                      <a:pt x="68" y="262"/>
                    </a:cubicBezTo>
                    <a:cubicBezTo>
                      <a:pt x="63" y="262"/>
                      <a:pt x="59" y="260"/>
                      <a:pt x="57" y="256"/>
                    </a:cubicBezTo>
                    <a:cubicBezTo>
                      <a:pt x="50" y="240"/>
                      <a:pt x="30" y="199"/>
                      <a:pt x="17" y="157"/>
                    </a:cubicBezTo>
                    <a:cubicBezTo>
                      <a:pt x="0" y="105"/>
                      <a:pt x="93" y="0"/>
                      <a:pt x="93" y="0"/>
                    </a:cubicBezTo>
                    <a:lnTo>
                      <a:pt x="119" y="106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15" name="Google Shape;1192;p33"/>
              <p:cNvSpPr/>
              <p:nvPr/>
            </p:nvSpPr>
            <p:spPr>
              <a:xfrm>
                <a:off x="3945240" y="3358440"/>
                <a:ext cx="366840" cy="807120"/>
              </a:xfrm>
              <a:custGeom>
                <a:avLst/>
                <a:gdLst>
                  <a:gd name="textAreaLeft" fmla="*/ 0 w 366840"/>
                  <a:gd name="textAreaRight" fmla="*/ 367200 w 366840"/>
                  <a:gd name="textAreaTop" fmla="*/ 0 h 807120"/>
                  <a:gd name="textAreaBottom" fmla="*/ 807480 h 807120"/>
                </a:gdLst>
                <a:ahLst/>
                <a:cxnLst/>
                <a:rect l="textAreaLeft" t="textAreaTop" r="textAreaRight" b="textAreaBottom"/>
                <a:pathLst>
                  <a:path w="119" h="262">
                    <a:moveTo>
                      <a:pt x="0" y="106"/>
                    </a:moveTo>
                    <a:cubicBezTo>
                      <a:pt x="0" y="106"/>
                      <a:pt x="43" y="157"/>
                      <a:pt x="40" y="250"/>
                    </a:cubicBezTo>
                    <a:cubicBezTo>
                      <a:pt x="40" y="257"/>
                      <a:pt x="45" y="262"/>
                      <a:pt x="52" y="262"/>
                    </a:cubicBezTo>
                    <a:cubicBezTo>
                      <a:pt x="52" y="262"/>
                      <a:pt x="52" y="262"/>
                      <a:pt x="52" y="262"/>
                    </a:cubicBezTo>
                    <a:cubicBezTo>
                      <a:pt x="56" y="262"/>
                      <a:pt x="60" y="260"/>
                      <a:pt x="62" y="256"/>
                    </a:cubicBezTo>
                    <a:cubicBezTo>
                      <a:pt x="69" y="240"/>
                      <a:pt x="89" y="199"/>
                      <a:pt x="102" y="157"/>
                    </a:cubicBezTo>
                    <a:cubicBezTo>
                      <a:pt x="119" y="105"/>
                      <a:pt x="26" y="0"/>
                      <a:pt x="26" y="0"/>
                    </a:cubicBezTo>
                    <a:lnTo>
                      <a:pt x="0" y="106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16" name="Google Shape;1193;p33"/>
              <p:cNvSpPr/>
              <p:nvPr/>
            </p:nvSpPr>
            <p:spPr>
              <a:xfrm>
                <a:off x="3646800" y="2260440"/>
                <a:ext cx="437040" cy="1535040"/>
              </a:xfrm>
              <a:custGeom>
                <a:avLst/>
                <a:gdLst>
                  <a:gd name="textAreaLeft" fmla="*/ 0 w 437040"/>
                  <a:gd name="textAreaRight" fmla="*/ 437400 w 437040"/>
                  <a:gd name="textAreaTop" fmla="*/ 0 h 1535040"/>
                  <a:gd name="textAreaBottom" fmla="*/ 1535400 h 1535040"/>
                </a:gdLst>
                <a:ahLst/>
                <a:cxnLst/>
                <a:rect l="textAreaLeft" t="textAreaTop" r="textAreaRight" b="textAreaBottom"/>
                <a:pathLst>
                  <a:path w="142" h="498">
                    <a:moveTo>
                      <a:pt x="78" y="6"/>
                    </a:moveTo>
                    <a:cubicBezTo>
                      <a:pt x="75" y="0"/>
                      <a:pt x="67" y="0"/>
                      <a:pt x="64" y="6"/>
                    </a:cubicBezTo>
                    <a:cubicBezTo>
                      <a:pt x="46" y="43"/>
                      <a:pt x="0" y="147"/>
                      <a:pt x="0" y="236"/>
                    </a:cubicBezTo>
                    <a:cubicBezTo>
                      <a:pt x="0" y="347"/>
                      <a:pt x="43" y="492"/>
                      <a:pt x="43" y="492"/>
                    </a:cubicBezTo>
                    <a:cubicBezTo>
                      <a:pt x="61" y="498"/>
                      <a:pt x="81" y="498"/>
                      <a:pt x="99" y="492"/>
                    </a:cubicBezTo>
                    <a:cubicBezTo>
                      <a:pt x="99" y="492"/>
                      <a:pt x="142" y="347"/>
                      <a:pt x="142" y="236"/>
                    </a:cubicBezTo>
                    <a:cubicBezTo>
                      <a:pt x="142" y="147"/>
                      <a:pt x="96" y="43"/>
                      <a:pt x="78" y="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17" name="Google Shape;1194;p33"/>
              <p:cNvSpPr/>
              <p:nvPr/>
            </p:nvSpPr>
            <p:spPr>
              <a:xfrm>
                <a:off x="3763440" y="3715560"/>
                <a:ext cx="205920" cy="80280"/>
              </a:xfrm>
              <a:custGeom>
                <a:avLst/>
                <a:gdLst>
                  <a:gd name="textAreaLeft" fmla="*/ 0 w 205920"/>
                  <a:gd name="textAreaRight" fmla="*/ 206280 w 205920"/>
                  <a:gd name="textAreaTop" fmla="*/ 0 h 80280"/>
                  <a:gd name="textAreaBottom" fmla="*/ 80640 h 80280"/>
                </a:gdLst>
                <a:ahLst/>
                <a:cxnLst/>
                <a:rect l="textAreaLeft" t="textAreaTop" r="textAreaRight" b="textAreaBottom"/>
                <a:pathLst>
                  <a:path w="67" h="26">
                    <a:moveTo>
                      <a:pt x="0" y="0"/>
                    </a:moveTo>
                    <a:cubicBezTo>
                      <a:pt x="3" y="13"/>
                      <a:pt x="5" y="20"/>
                      <a:pt x="5" y="20"/>
                    </a:cubicBezTo>
                    <a:cubicBezTo>
                      <a:pt x="23" y="26"/>
                      <a:pt x="43" y="26"/>
                      <a:pt x="61" y="20"/>
                    </a:cubicBezTo>
                    <a:cubicBezTo>
                      <a:pt x="61" y="20"/>
                      <a:pt x="63" y="13"/>
                      <a:pt x="67" y="0"/>
                    </a:cubicBezTo>
                    <a:cubicBezTo>
                      <a:pt x="45" y="5"/>
                      <a:pt x="22" y="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0320" bIns="403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18" name="Google Shape;1195;p33"/>
              <p:cNvSpPr/>
              <p:nvPr/>
            </p:nvSpPr>
            <p:spPr>
              <a:xfrm>
                <a:off x="3702600" y="2260440"/>
                <a:ext cx="325440" cy="391680"/>
              </a:xfrm>
              <a:custGeom>
                <a:avLst/>
                <a:gdLst>
                  <a:gd name="textAreaLeft" fmla="*/ 0 w 325440"/>
                  <a:gd name="textAreaRight" fmla="*/ 325800 w 325440"/>
                  <a:gd name="textAreaTop" fmla="*/ 0 h 391680"/>
                  <a:gd name="textAreaBottom" fmla="*/ 392040 h 391680"/>
                </a:gdLst>
                <a:ahLst/>
                <a:cxnLst/>
                <a:rect l="textAreaLeft" t="textAreaTop" r="textAreaRight" b="textAreaBottom"/>
                <a:pathLst>
                  <a:path w="106" h="127">
                    <a:moveTo>
                      <a:pt x="106" y="127"/>
                    </a:moveTo>
                    <a:cubicBezTo>
                      <a:pt x="92" y="74"/>
                      <a:pt x="71" y="28"/>
                      <a:pt x="60" y="6"/>
                    </a:cubicBezTo>
                    <a:cubicBezTo>
                      <a:pt x="57" y="0"/>
                      <a:pt x="49" y="0"/>
                      <a:pt x="46" y="6"/>
                    </a:cubicBezTo>
                    <a:cubicBezTo>
                      <a:pt x="35" y="28"/>
                      <a:pt x="15" y="74"/>
                      <a:pt x="0" y="127"/>
                    </a:cubicBezTo>
                    <a:cubicBezTo>
                      <a:pt x="35" y="125"/>
                      <a:pt x="71" y="125"/>
                      <a:pt x="106" y="127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19" name="Google Shape;1196;p33"/>
              <p:cNvSpPr/>
              <p:nvPr/>
            </p:nvSpPr>
            <p:spPr>
              <a:xfrm>
                <a:off x="3788280" y="2845800"/>
                <a:ext cx="163080" cy="16308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20" name="Google Shape;1197;p33"/>
              <p:cNvSpPr/>
              <p:nvPr/>
            </p:nvSpPr>
            <p:spPr>
              <a:xfrm>
                <a:off x="3803760" y="3105360"/>
                <a:ext cx="132120" cy="13212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21" name="Google Shape;1198;p33"/>
              <p:cNvSpPr/>
              <p:nvPr/>
            </p:nvSpPr>
            <p:spPr>
              <a:xfrm>
                <a:off x="3812760" y="3333960"/>
                <a:ext cx="114120" cy="11232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9960" bIns="3996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922" name="Google Shape;1199;p33"/>
            <p:cNvGrpSpPr/>
            <p:nvPr/>
          </p:nvGrpSpPr>
          <p:grpSpPr>
            <a:xfrm>
              <a:off x="1838160" y="3033000"/>
              <a:ext cx="733680" cy="1132560"/>
              <a:chOff x="1838160" y="3033000"/>
              <a:chExt cx="733680" cy="1132560"/>
            </a:xfrm>
          </p:grpSpPr>
          <p:sp>
            <p:nvSpPr>
              <p:cNvPr id="923" name="Google Shape;1200;p33"/>
              <p:cNvSpPr/>
              <p:nvPr/>
            </p:nvSpPr>
            <p:spPr>
              <a:xfrm>
                <a:off x="2016720" y="3033000"/>
                <a:ext cx="335160" cy="700920"/>
              </a:xfrm>
              <a:custGeom>
                <a:avLst/>
                <a:gdLst>
                  <a:gd name="textAreaLeft" fmla="*/ 0 w 335160"/>
                  <a:gd name="textAreaRight" fmla="*/ 335520 w 335160"/>
                  <a:gd name="textAreaTop" fmla="*/ 0 h 700920"/>
                  <a:gd name="textAreaBottom" fmla="*/ 701280 h 700920"/>
                </a:gdLst>
                <a:ahLst/>
                <a:cxnLst/>
                <a:rect l="textAreaLeft" t="textAreaTop" r="textAreaRight" b="textAreaBottom"/>
                <a:pathLst>
                  <a:path w="154" h="322">
                    <a:moveTo>
                      <a:pt x="37" y="11"/>
                    </a:moveTo>
                    <a:cubicBezTo>
                      <a:pt x="81" y="0"/>
                      <a:pt x="73" y="52"/>
                      <a:pt x="93" y="72"/>
                    </a:cubicBezTo>
                    <a:cubicBezTo>
                      <a:pt x="113" y="92"/>
                      <a:pt x="122" y="109"/>
                      <a:pt x="118" y="133"/>
                    </a:cubicBezTo>
                    <a:cubicBezTo>
                      <a:pt x="115" y="157"/>
                      <a:pt x="119" y="167"/>
                      <a:pt x="127" y="180"/>
                    </a:cubicBezTo>
                    <a:cubicBezTo>
                      <a:pt x="135" y="193"/>
                      <a:pt x="142" y="222"/>
                      <a:pt x="134" y="238"/>
                    </a:cubicBezTo>
                    <a:cubicBezTo>
                      <a:pt x="126" y="255"/>
                      <a:pt x="154" y="275"/>
                      <a:pt x="132" y="322"/>
                    </a:cubicBezTo>
                    <a:cubicBezTo>
                      <a:pt x="73" y="322"/>
                      <a:pt x="73" y="322"/>
                      <a:pt x="73" y="322"/>
                    </a:cubicBezTo>
                    <a:cubicBezTo>
                      <a:pt x="73" y="322"/>
                      <a:pt x="44" y="297"/>
                      <a:pt x="50" y="267"/>
                    </a:cubicBezTo>
                    <a:cubicBezTo>
                      <a:pt x="57" y="238"/>
                      <a:pt x="41" y="207"/>
                      <a:pt x="32" y="195"/>
                    </a:cubicBezTo>
                    <a:cubicBezTo>
                      <a:pt x="23" y="184"/>
                      <a:pt x="20" y="158"/>
                      <a:pt x="26" y="133"/>
                    </a:cubicBezTo>
                    <a:cubicBezTo>
                      <a:pt x="32" y="108"/>
                      <a:pt x="7" y="98"/>
                      <a:pt x="3" y="67"/>
                    </a:cubicBezTo>
                    <a:cubicBezTo>
                      <a:pt x="0" y="35"/>
                      <a:pt x="15" y="17"/>
                      <a:pt x="37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24" name="Google Shape;1201;p33"/>
              <p:cNvSpPr/>
              <p:nvPr/>
            </p:nvSpPr>
            <p:spPr>
              <a:xfrm>
                <a:off x="2099160" y="3110040"/>
                <a:ext cx="141840" cy="623880"/>
              </a:xfrm>
              <a:custGeom>
                <a:avLst/>
                <a:gdLst>
                  <a:gd name="textAreaLeft" fmla="*/ 0 w 141840"/>
                  <a:gd name="textAreaRight" fmla="*/ 142200 w 141840"/>
                  <a:gd name="textAreaTop" fmla="*/ 0 h 623880"/>
                  <a:gd name="textAreaBottom" fmla="*/ 624240 h 623880"/>
                </a:gdLst>
                <a:ahLst/>
                <a:cxnLst/>
                <a:rect l="textAreaLeft" t="textAreaTop" r="textAreaRight" b="textAreaBottom"/>
                <a:pathLst>
                  <a:path w="65" h="287">
                    <a:moveTo>
                      <a:pt x="0" y="0"/>
                    </a:moveTo>
                    <a:cubicBezTo>
                      <a:pt x="0" y="35"/>
                      <a:pt x="26" y="98"/>
                      <a:pt x="40" y="148"/>
                    </a:cubicBezTo>
                    <a:cubicBezTo>
                      <a:pt x="55" y="197"/>
                      <a:pt x="65" y="257"/>
                      <a:pt x="64" y="287"/>
                    </a:cubicBezTo>
                  </a:path>
                </a:pathLst>
              </a:custGeom>
              <a:noFill/>
              <a:ln w="9525">
                <a:solidFill>
                  <a:srgbClr val="FFFEF4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25" name="Google Shape;1202;p33"/>
              <p:cNvSpPr/>
              <p:nvPr/>
            </p:nvSpPr>
            <p:spPr>
              <a:xfrm>
                <a:off x="2058120" y="3164040"/>
                <a:ext cx="102240" cy="134280"/>
              </a:xfrm>
              <a:custGeom>
                <a:avLst/>
                <a:gdLst>
                  <a:gd name="textAreaLeft" fmla="*/ 0 w 102240"/>
                  <a:gd name="textAreaRight" fmla="*/ 102600 w 102240"/>
                  <a:gd name="textAreaTop" fmla="*/ 0 h 134280"/>
                  <a:gd name="textAreaBottom" fmla="*/ 134640 h 134280"/>
                </a:gdLst>
                <a:ahLst/>
                <a:cxnLst/>
                <a:rect l="textAreaLeft" t="textAreaTop" r="textAreaRight" b="textAreaBottom"/>
                <a:pathLst>
                  <a:path w="112" h="147">
                    <a:moveTo>
                      <a:pt x="112" y="0"/>
                    </a:moveTo>
                    <a:lnTo>
                      <a:pt x="95" y="147"/>
                    </a:lnTo>
                    <a:lnTo>
                      <a:pt x="0" y="24"/>
                    </a:lnTo>
                  </a:path>
                </a:pathLst>
              </a:custGeom>
              <a:noFill/>
              <a:ln w="9525">
                <a:solidFill>
                  <a:srgbClr val="FFFEF4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26" name="Google Shape;1203;p33"/>
              <p:cNvSpPr/>
              <p:nvPr/>
            </p:nvSpPr>
            <p:spPr>
              <a:xfrm>
                <a:off x="2097360" y="3309840"/>
                <a:ext cx="121680" cy="156240"/>
              </a:xfrm>
              <a:custGeom>
                <a:avLst/>
                <a:gdLst>
                  <a:gd name="textAreaLeft" fmla="*/ 0 w 121680"/>
                  <a:gd name="textAreaRight" fmla="*/ 122040 w 121680"/>
                  <a:gd name="textAreaTop" fmla="*/ 0 h 156240"/>
                  <a:gd name="textAreaBottom" fmla="*/ 156600 h 156240"/>
                </a:gdLst>
                <a:ahLst/>
                <a:cxnLst/>
                <a:rect l="textAreaLeft" t="textAreaTop" r="textAreaRight" b="textAreaBottom"/>
                <a:pathLst>
                  <a:path w="133" h="171">
                    <a:moveTo>
                      <a:pt x="133" y="0"/>
                    </a:moveTo>
                    <a:lnTo>
                      <a:pt x="109" y="171"/>
                    </a:lnTo>
                    <a:lnTo>
                      <a:pt x="0" y="55"/>
                    </a:lnTo>
                  </a:path>
                </a:pathLst>
              </a:custGeom>
              <a:noFill/>
              <a:ln w="9525">
                <a:solidFill>
                  <a:srgbClr val="FFFEF4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27" name="Google Shape;1204;p33"/>
              <p:cNvSpPr/>
              <p:nvPr/>
            </p:nvSpPr>
            <p:spPr>
              <a:xfrm>
                <a:off x="2151360" y="3482280"/>
                <a:ext cx="127800" cy="164520"/>
              </a:xfrm>
              <a:custGeom>
                <a:avLst/>
                <a:gdLst>
                  <a:gd name="textAreaLeft" fmla="*/ 0 w 127800"/>
                  <a:gd name="textAreaRight" fmla="*/ 128160 w 127800"/>
                  <a:gd name="textAreaTop" fmla="*/ 0 h 164520"/>
                  <a:gd name="textAreaBottom" fmla="*/ 164880 h 164520"/>
                </a:gdLst>
                <a:ahLst/>
                <a:cxnLst/>
                <a:rect l="textAreaLeft" t="textAreaTop" r="textAreaRight" b="textAreaBottom"/>
                <a:pathLst>
                  <a:path w="140" h="180">
                    <a:moveTo>
                      <a:pt x="140" y="0"/>
                    </a:moveTo>
                    <a:lnTo>
                      <a:pt x="88" y="180"/>
                    </a:lnTo>
                    <a:lnTo>
                      <a:pt x="0" y="47"/>
                    </a:lnTo>
                  </a:path>
                </a:pathLst>
              </a:custGeom>
              <a:noFill/>
              <a:ln w="9525">
                <a:solidFill>
                  <a:srgbClr val="FFFEF4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28" name="Google Shape;1205;p33"/>
              <p:cNvSpPr/>
              <p:nvPr/>
            </p:nvSpPr>
            <p:spPr>
              <a:xfrm>
                <a:off x="2251440" y="3321000"/>
                <a:ext cx="320400" cy="450720"/>
              </a:xfrm>
              <a:custGeom>
                <a:avLst/>
                <a:gdLst>
                  <a:gd name="textAreaLeft" fmla="*/ 0 w 320400"/>
                  <a:gd name="textAreaRight" fmla="*/ 320760 w 320400"/>
                  <a:gd name="textAreaTop" fmla="*/ 0 h 450720"/>
                  <a:gd name="textAreaBottom" fmla="*/ 451080 h 450720"/>
                </a:gdLst>
                <a:ahLst/>
                <a:cxnLst/>
                <a:rect l="textAreaLeft" t="textAreaTop" r="textAreaRight" b="textAreaBottom"/>
                <a:pathLst>
                  <a:path w="147" h="207">
                    <a:moveTo>
                      <a:pt x="9" y="207"/>
                    </a:moveTo>
                    <a:cubicBezTo>
                      <a:pt x="9" y="207"/>
                      <a:pt x="0" y="158"/>
                      <a:pt x="10" y="128"/>
                    </a:cubicBezTo>
                    <a:cubicBezTo>
                      <a:pt x="19" y="98"/>
                      <a:pt x="43" y="92"/>
                      <a:pt x="45" y="66"/>
                    </a:cubicBezTo>
                    <a:cubicBezTo>
                      <a:pt x="48" y="26"/>
                      <a:pt x="72" y="0"/>
                      <a:pt x="103" y="4"/>
                    </a:cubicBezTo>
                    <a:cubicBezTo>
                      <a:pt x="133" y="8"/>
                      <a:pt x="147" y="55"/>
                      <a:pt x="117" y="81"/>
                    </a:cubicBezTo>
                    <a:cubicBezTo>
                      <a:pt x="106" y="91"/>
                      <a:pt x="91" y="115"/>
                      <a:pt x="93" y="135"/>
                    </a:cubicBezTo>
                    <a:cubicBezTo>
                      <a:pt x="97" y="166"/>
                      <a:pt x="58" y="185"/>
                      <a:pt x="58" y="185"/>
                    </a:cubicBezTo>
                    <a:lnTo>
                      <a:pt x="9" y="207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29" name="Google Shape;1206;p33"/>
              <p:cNvSpPr/>
              <p:nvPr/>
            </p:nvSpPr>
            <p:spPr>
              <a:xfrm>
                <a:off x="2323800" y="3403440"/>
                <a:ext cx="153720" cy="345960"/>
              </a:xfrm>
              <a:custGeom>
                <a:avLst/>
                <a:gdLst>
                  <a:gd name="textAreaLeft" fmla="*/ 0 w 153720"/>
                  <a:gd name="textAreaRight" fmla="*/ 154080 w 153720"/>
                  <a:gd name="textAreaTop" fmla="*/ 0 h 345960"/>
                  <a:gd name="textAreaBottom" fmla="*/ 346320 h 345960"/>
                </a:gdLst>
                <a:ahLst/>
                <a:cxnLst/>
                <a:rect l="textAreaLeft" t="textAreaTop" r="textAreaRight" b="textAreaBottom"/>
                <a:pathLst>
                  <a:path w="71" h="159">
                    <a:moveTo>
                      <a:pt x="71" y="0"/>
                    </a:moveTo>
                    <a:cubicBezTo>
                      <a:pt x="23" y="51"/>
                      <a:pt x="0" y="145"/>
                      <a:pt x="0" y="159"/>
                    </a:cubicBezTo>
                  </a:path>
                </a:pathLst>
              </a:custGeom>
              <a:noFill/>
              <a:ln w="9525">
                <a:solidFill>
                  <a:srgbClr val="FFFEF4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30" name="Google Shape;1207;p33"/>
              <p:cNvSpPr/>
              <p:nvPr/>
            </p:nvSpPr>
            <p:spPr>
              <a:xfrm>
                <a:off x="2406240" y="3398760"/>
                <a:ext cx="93240" cy="87480"/>
              </a:xfrm>
              <a:custGeom>
                <a:avLst/>
                <a:gdLst>
                  <a:gd name="textAreaLeft" fmla="*/ 0 w 93240"/>
                  <a:gd name="textAreaRight" fmla="*/ 93600 w 93240"/>
                  <a:gd name="textAreaTop" fmla="*/ 0 h 87480"/>
                  <a:gd name="textAreaBottom" fmla="*/ 87840 h 87480"/>
                </a:gdLst>
                <a:ahLst/>
                <a:cxnLst/>
                <a:rect l="textAreaLeft" t="textAreaTop" r="textAreaRight" b="textAreaBottom"/>
                <a:pathLst>
                  <a:path w="102" h="96">
                    <a:moveTo>
                      <a:pt x="0" y="0"/>
                    </a:moveTo>
                    <a:lnTo>
                      <a:pt x="12" y="96"/>
                    </a:lnTo>
                    <a:lnTo>
                      <a:pt x="102" y="50"/>
                    </a:lnTo>
                  </a:path>
                </a:pathLst>
              </a:custGeom>
              <a:noFill/>
              <a:ln w="9525">
                <a:solidFill>
                  <a:srgbClr val="FFFEF4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3920" bIns="439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31" name="Google Shape;1208;p33"/>
              <p:cNvSpPr/>
              <p:nvPr/>
            </p:nvSpPr>
            <p:spPr>
              <a:xfrm>
                <a:off x="2352240" y="3506040"/>
                <a:ext cx="101520" cy="88560"/>
              </a:xfrm>
              <a:custGeom>
                <a:avLst/>
                <a:gdLst>
                  <a:gd name="textAreaLeft" fmla="*/ 0 w 101520"/>
                  <a:gd name="textAreaRight" fmla="*/ 101880 w 101520"/>
                  <a:gd name="textAreaTop" fmla="*/ 0 h 88560"/>
                  <a:gd name="textAreaBottom" fmla="*/ 88920 h 88560"/>
                </a:gdLst>
                <a:ahLst/>
                <a:cxnLst/>
                <a:rect l="textAreaLeft" t="textAreaTop" r="textAreaRight" b="textAreaBottom"/>
                <a:pathLst>
                  <a:path w="111" h="97">
                    <a:moveTo>
                      <a:pt x="0" y="0"/>
                    </a:moveTo>
                    <a:lnTo>
                      <a:pt x="14" y="97"/>
                    </a:lnTo>
                    <a:lnTo>
                      <a:pt x="111" y="36"/>
                    </a:lnTo>
                  </a:path>
                </a:pathLst>
              </a:custGeom>
              <a:noFill/>
              <a:ln w="9525">
                <a:solidFill>
                  <a:srgbClr val="FFFEF4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4280" bIns="4428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32" name="Google Shape;1209;p33"/>
              <p:cNvSpPr/>
              <p:nvPr/>
            </p:nvSpPr>
            <p:spPr>
              <a:xfrm>
                <a:off x="2290680" y="3601440"/>
                <a:ext cx="132480" cy="102240"/>
              </a:xfrm>
              <a:custGeom>
                <a:avLst/>
                <a:gdLst>
                  <a:gd name="textAreaLeft" fmla="*/ 0 w 132480"/>
                  <a:gd name="textAreaRight" fmla="*/ 132840 w 132480"/>
                  <a:gd name="textAreaTop" fmla="*/ 0 h 102240"/>
                  <a:gd name="textAreaBottom" fmla="*/ 102600 h 102240"/>
                </a:gdLst>
                <a:ahLst/>
                <a:cxnLst/>
                <a:rect l="textAreaLeft" t="textAreaTop" r="textAreaRight" b="textAreaBottom"/>
                <a:pathLst>
                  <a:path w="145" h="112">
                    <a:moveTo>
                      <a:pt x="0" y="0"/>
                    </a:moveTo>
                    <a:lnTo>
                      <a:pt x="45" y="112"/>
                    </a:lnTo>
                    <a:lnTo>
                      <a:pt x="145" y="48"/>
                    </a:lnTo>
                  </a:path>
                </a:pathLst>
              </a:custGeom>
              <a:noFill/>
              <a:ln w="9525">
                <a:solidFill>
                  <a:srgbClr val="FFFEF4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33" name="Google Shape;1210;p33"/>
              <p:cNvSpPr/>
              <p:nvPr/>
            </p:nvSpPr>
            <p:spPr>
              <a:xfrm>
                <a:off x="1838160" y="3368520"/>
                <a:ext cx="374400" cy="402840"/>
              </a:xfrm>
              <a:custGeom>
                <a:avLst/>
                <a:gdLst>
                  <a:gd name="textAreaLeft" fmla="*/ 0 w 374400"/>
                  <a:gd name="textAreaRight" fmla="*/ 374760 w 374400"/>
                  <a:gd name="textAreaTop" fmla="*/ 0 h 402840"/>
                  <a:gd name="textAreaBottom" fmla="*/ 403200 h 402840"/>
                </a:gdLst>
                <a:ahLst/>
                <a:cxnLst/>
                <a:rect l="textAreaLeft" t="textAreaTop" r="textAreaRight" b="textAreaBottom"/>
                <a:pathLst>
                  <a:path w="172" h="185">
                    <a:moveTo>
                      <a:pt x="172" y="185"/>
                    </a:moveTo>
                    <a:cubicBezTo>
                      <a:pt x="172" y="185"/>
                      <a:pt x="168" y="135"/>
                      <a:pt x="152" y="109"/>
                    </a:cubicBezTo>
                    <a:cubicBezTo>
                      <a:pt x="135" y="82"/>
                      <a:pt x="110" y="82"/>
                      <a:pt x="102" y="57"/>
                    </a:cubicBezTo>
                    <a:cubicBezTo>
                      <a:pt x="89" y="20"/>
                      <a:pt x="59" y="0"/>
                      <a:pt x="31" y="11"/>
                    </a:cubicBezTo>
                    <a:cubicBezTo>
                      <a:pt x="2" y="23"/>
                      <a:pt x="0" y="72"/>
                      <a:pt x="35" y="89"/>
                    </a:cubicBezTo>
                    <a:cubicBezTo>
                      <a:pt x="49" y="96"/>
                      <a:pt x="69" y="117"/>
                      <a:pt x="72" y="136"/>
                    </a:cubicBezTo>
                    <a:cubicBezTo>
                      <a:pt x="76" y="168"/>
                      <a:pt x="119" y="176"/>
                      <a:pt x="119" y="176"/>
                    </a:cubicBezTo>
                    <a:lnTo>
                      <a:pt x="172" y="185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34" name="Google Shape;1211;p33"/>
              <p:cNvSpPr/>
              <p:nvPr/>
            </p:nvSpPr>
            <p:spPr>
              <a:xfrm>
                <a:off x="1921320" y="3466440"/>
                <a:ext cx="234360" cy="295560"/>
              </a:xfrm>
              <a:custGeom>
                <a:avLst/>
                <a:gdLst>
                  <a:gd name="textAreaLeft" fmla="*/ 0 w 234360"/>
                  <a:gd name="textAreaRight" fmla="*/ 234720 w 234360"/>
                  <a:gd name="textAreaTop" fmla="*/ 0 h 295560"/>
                  <a:gd name="textAreaBottom" fmla="*/ 295920 h 295560"/>
                </a:gdLst>
                <a:ahLst/>
                <a:cxnLst/>
                <a:rect l="textAreaLeft" t="textAreaTop" r="textAreaRight" b="textAreaBottom"/>
                <a:pathLst>
                  <a:path w="108" h="136">
                    <a:moveTo>
                      <a:pt x="0" y="0"/>
                    </a:moveTo>
                    <a:cubicBezTo>
                      <a:pt x="59" y="37"/>
                      <a:pt x="105" y="123"/>
                      <a:pt x="108" y="136"/>
                    </a:cubicBezTo>
                  </a:path>
                </a:pathLst>
              </a:custGeom>
              <a:noFill/>
              <a:ln w="9525">
                <a:solidFill>
                  <a:srgbClr val="FFFEF4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35" name="Google Shape;1212;p33"/>
              <p:cNvSpPr/>
              <p:nvPr/>
            </p:nvSpPr>
            <p:spPr>
              <a:xfrm>
                <a:off x="1910520" y="3444480"/>
                <a:ext cx="88560" cy="86760"/>
              </a:xfrm>
              <a:custGeom>
                <a:avLst/>
                <a:gdLst>
                  <a:gd name="textAreaLeft" fmla="*/ 0 w 88560"/>
                  <a:gd name="textAreaRight" fmla="*/ 88920 w 88560"/>
                  <a:gd name="textAreaTop" fmla="*/ 0 h 86760"/>
                  <a:gd name="textAreaBottom" fmla="*/ 87120 h 86760"/>
                </a:gdLst>
                <a:ahLst/>
                <a:cxnLst/>
                <a:rect l="textAreaLeft" t="textAreaTop" r="textAreaRight" b="textAreaBottom"/>
                <a:pathLst>
                  <a:path w="97" h="95">
                    <a:moveTo>
                      <a:pt x="85" y="0"/>
                    </a:moveTo>
                    <a:lnTo>
                      <a:pt x="97" y="95"/>
                    </a:lnTo>
                    <a:lnTo>
                      <a:pt x="0" y="74"/>
                    </a:lnTo>
                  </a:path>
                </a:pathLst>
              </a:custGeom>
              <a:noFill/>
              <a:ln w="9525">
                <a:solidFill>
                  <a:srgbClr val="FFFEF4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3560" bIns="4356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36" name="Google Shape;1213;p33"/>
              <p:cNvSpPr/>
              <p:nvPr/>
            </p:nvSpPr>
            <p:spPr>
              <a:xfrm>
                <a:off x="1977480" y="3534480"/>
                <a:ext cx="97560" cy="88560"/>
              </a:xfrm>
              <a:custGeom>
                <a:avLst/>
                <a:gdLst>
                  <a:gd name="textAreaLeft" fmla="*/ 0 w 97560"/>
                  <a:gd name="textAreaRight" fmla="*/ 97920 w 97560"/>
                  <a:gd name="textAreaTop" fmla="*/ 0 h 88560"/>
                  <a:gd name="textAreaBottom" fmla="*/ 88920 h 88560"/>
                </a:gdLst>
                <a:ahLst/>
                <a:cxnLst/>
                <a:rect l="textAreaLeft" t="textAreaTop" r="textAreaRight" b="textAreaBottom"/>
                <a:pathLst>
                  <a:path w="107" h="97">
                    <a:moveTo>
                      <a:pt x="98" y="0"/>
                    </a:moveTo>
                    <a:lnTo>
                      <a:pt x="107" y="97"/>
                    </a:lnTo>
                    <a:lnTo>
                      <a:pt x="0" y="62"/>
                    </a:lnTo>
                  </a:path>
                </a:pathLst>
              </a:custGeom>
              <a:noFill/>
              <a:ln w="9525">
                <a:solidFill>
                  <a:srgbClr val="FFFEF4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4280" bIns="4428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37" name="Google Shape;1214;p33"/>
              <p:cNvSpPr/>
              <p:nvPr/>
            </p:nvSpPr>
            <p:spPr>
              <a:xfrm>
                <a:off x="2032200" y="3610440"/>
                <a:ext cx="118800" cy="110520"/>
              </a:xfrm>
              <a:custGeom>
                <a:avLst/>
                <a:gdLst>
                  <a:gd name="textAreaLeft" fmla="*/ 0 w 118800"/>
                  <a:gd name="textAreaRight" fmla="*/ 119160 w 118800"/>
                  <a:gd name="textAreaTop" fmla="*/ 0 h 110520"/>
                  <a:gd name="textAreaBottom" fmla="*/ 110880 h 110520"/>
                </a:gdLst>
                <a:ahLst/>
                <a:cxnLst/>
                <a:rect l="textAreaLeft" t="textAreaTop" r="textAreaRight" b="textAreaBottom"/>
                <a:pathLst>
                  <a:path w="130" h="121">
                    <a:moveTo>
                      <a:pt x="130" y="0"/>
                    </a:moveTo>
                    <a:lnTo>
                      <a:pt x="114" y="121"/>
                    </a:lnTo>
                    <a:lnTo>
                      <a:pt x="0" y="83"/>
                    </a:lnTo>
                  </a:path>
                </a:pathLst>
              </a:custGeom>
              <a:noFill/>
              <a:ln w="9525">
                <a:solidFill>
                  <a:srgbClr val="FFFEF4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38" name="Google Shape;1215;p33"/>
              <p:cNvSpPr/>
              <p:nvPr/>
            </p:nvSpPr>
            <p:spPr>
              <a:xfrm>
                <a:off x="1988280" y="3716640"/>
                <a:ext cx="454320" cy="448920"/>
              </a:xfrm>
              <a:custGeom>
                <a:avLst/>
                <a:gdLst>
                  <a:gd name="textAreaLeft" fmla="*/ 0 w 454320"/>
                  <a:gd name="textAreaRight" fmla="*/ 454680 w 454320"/>
                  <a:gd name="textAreaTop" fmla="*/ 0 h 448920"/>
                  <a:gd name="textAreaBottom" fmla="*/ 449280 h 448920"/>
                </a:gdLst>
                <a:ahLst/>
                <a:cxnLst/>
                <a:rect l="textAreaLeft" t="textAreaTop" r="textAreaRight" b="textAreaBottom"/>
                <a:pathLst>
                  <a:path w="496" h="490">
                    <a:moveTo>
                      <a:pt x="439" y="490"/>
                    </a:moveTo>
                    <a:lnTo>
                      <a:pt x="57" y="490"/>
                    </a:lnTo>
                    <a:lnTo>
                      <a:pt x="0" y="0"/>
                    </a:lnTo>
                    <a:lnTo>
                      <a:pt x="496" y="0"/>
                    </a:lnTo>
                    <a:lnTo>
                      <a:pt x="439" y="49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39" name="Google Shape;1216;p33"/>
              <p:cNvSpPr/>
              <p:nvPr/>
            </p:nvSpPr>
            <p:spPr>
              <a:xfrm>
                <a:off x="1977480" y="3710520"/>
                <a:ext cx="476280" cy="56520"/>
              </a:xfrm>
              <a:custGeom>
                <a:avLst/>
                <a:gdLst>
                  <a:gd name="textAreaLeft" fmla="*/ 0 w 476280"/>
                  <a:gd name="textAreaRight" fmla="*/ 476640 w 476280"/>
                  <a:gd name="textAreaTop" fmla="*/ 0 h 56520"/>
                  <a:gd name="textAreaBottom" fmla="*/ 56880 h 56520"/>
                </a:gdLst>
                <a:ahLst/>
                <a:cxnLst/>
                <a:rect l="textAreaLeft" t="textAreaTop" r="textAreaRight" b="textAreaBottom"/>
                <a:pathLst>
                  <a:path w="520" h="62">
                    <a:moveTo>
                      <a:pt x="7" y="62"/>
                    </a:moveTo>
                    <a:lnTo>
                      <a:pt x="513" y="62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7" y="62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8440" bIns="284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940" name="Google Shape;1217;p33"/>
            <p:cNvGrpSpPr/>
            <p:nvPr/>
          </p:nvGrpSpPr>
          <p:grpSpPr>
            <a:xfrm>
              <a:off x="2263320" y="1486800"/>
              <a:ext cx="506520" cy="898920"/>
              <a:chOff x="2263320" y="1486800"/>
              <a:chExt cx="506520" cy="898920"/>
            </a:xfrm>
          </p:grpSpPr>
          <p:sp>
            <p:nvSpPr>
              <p:cNvPr id="941" name="Google Shape;1218;p33"/>
              <p:cNvSpPr/>
              <p:nvPr/>
            </p:nvSpPr>
            <p:spPr>
              <a:xfrm>
                <a:off x="2263320" y="1486800"/>
                <a:ext cx="506520" cy="898920"/>
              </a:xfrm>
              <a:custGeom>
                <a:avLst/>
                <a:gdLst>
                  <a:gd name="textAreaLeft" fmla="*/ 0 w 506520"/>
                  <a:gd name="textAreaRight" fmla="*/ 506880 w 506520"/>
                  <a:gd name="textAreaTop" fmla="*/ 0 h 898920"/>
                  <a:gd name="textAreaBottom" fmla="*/ 899280 h 898920"/>
                </a:gdLst>
                <a:ahLst/>
                <a:cxnLst/>
                <a:rect l="textAreaLeft" t="textAreaTop" r="textAreaRight" b="textAreaBottom"/>
                <a:pathLst>
                  <a:path w="219" h="387">
                    <a:moveTo>
                      <a:pt x="219" y="387"/>
                    </a:moveTo>
                    <a:cubicBezTo>
                      <a:pt x="14" y="387"/>
                      <a:pt x="14" y="387"/>
                      <a:pt x="14" y="387"/>
                    </a:cubicBezTo>
                    <a:cubicBezTo>
                      <a:pt x="6" y="387"/>
                      <a:pt x="0" y="380"/>
                      <a:pt x="0" y="37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9" y="0"/>
                      <a:pt x="219" y="0"/>
                      <a:pt x="219" y="0"/>
                    </a:cubicBezTo>
                    <a:lnTo>
                      <a:pt x="219" y="387"/>
                    </a:lnTo>
                    <a:close/>
                  </a:path>
                </a:pathLst>
              </a:custGeom>
              <a:solidFill>
                <a:srgbClr val="B5B5B5">
                  <a:alpha val="34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42" name="Google Shape;1219;p33"/>
              <p:cNvSpPr/>
              <p:nvPr/>
            </p:nvSpPr>
            <p:spPr>
              <a:xfrm>
                <a:off x="2334960" y="1596600"/>
                <a:ext cx="360720" cy="36180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43" name="Google Shape;1220;p33"/>
              <p:cNvSpPr/>
              <p:nvPr/>
            </p:nvSpPr>
            <p:spPr>
              <a:xfrm>
                <a:off x="2334960" y="2135880"/>
                <a:ext cx="69120" cy="691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480" bIns="2448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44" name="Google Shape;1221;p33"/>
              <p:cNvSpPr/>
              <p:nvPr/>
            </p:nvSpPr>
            <p:spPr>
              <a:xfrm>
                <a:off x="2431800" y="2135880"/>
                <a:ext cx="69120" cy="6912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480" bIns="2448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45" name="Google Shape;1222;p33"/>
              <p:cNvSpPr/>
              <p:nvPr/>
            </p:nvSpPr>
            <p:spPr>
              <a:xfrm>
                <a:off x="2530080" y="2135880"/>
                <a:ext cx="69120" cy="6912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480" bIns="2448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46" name="Google Shape;1223;p33"/>
              <p:cNvSpPr/>
              <p:nvPr/>
            </p:nvSpPr>
            <p:spPr>
              <a:xfrm>
                <a:off x="2629080" y="2135880"/>
                <a:ext cx="69120" cy="69120"/>
              </a:xfrm>
              <a:prstGeom prst="ellipse">
                <a:avLst/>
              </a:prstGeom>
              <a:solidFill>
                <a:schemeClr val="accent4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480" bIns="2448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47" name="Google Shape;1224;p33"/>
              <p:cNvSpPr/>
              <p:nvPr/>
            </p:nvSpPr>
            <p:spPr>
              <a:xfrm>
                <a:off x="2334960" y="2232720"/>
                <a:ext cx="69120" cy="6912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480" bIns="2448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48" name="Google Shape;1225;p33"/>
              <p:cNvSpPr/>
              <p:nvPr/>
            </p:nvSpPr>
            <p:spPr>
              <a:xfrm>
                <a:off x="2431800" y="2232720"/>
                <a:ext cx="69120" cy="6912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480" bIns="2448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49" name="Google Shape;1226;p33"/>
              <p:cNvSpPr/>
              <p:nvPr/>
            </p:nvSpPr>
            <p:spPr>
              <a:xfrm>
                <a:off x="2530080" y="2232720"/>
                <a:ext cx="69120" cy="69120"/>
              </a:xfrm>
              <a:prstGeom prst="ellipse">
                <a:avLst/>
              </a:prstGeom>
              <a:solidFill>
                <a:schemeClr val="accen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480" bIns="2448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50" name="Google Shape;1227;p33"/>
              <p:cNvSpPr/>
              <p:nvPr/>
            </p:nvSpPr>
            <p:spPr>
              <a:xfrm>
                <a:off x="2629080" y="2232720"/>
                <a:ext cx="69120" cy="69120"/>
              </a:xfrm>
              <a:prstGeom prst="ellipse">
                <a:avLst/>
              </a:prstGeom>
              <a:solidFill>
                <a:schemeClr val="accent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480" bIns="2448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sp>
          <p:nvSpPr>
            <p:cNvPr id="951" name="Google Shape;1228;p33"/>
            <p:cNvSpPr/>
            <p:nvPr/>
          </p:nvSpPr>
          <p:spPr>
            <a:xfrm>
              <a:off x="3149640" y="1791360"/>
              <a:ext cx="586080" cy="55692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52" name="Google Shape;1229;p33"/>
            <p:cNvSpPr/>
            <p:nvPr/>
          </p:nvSpPr>
          <p:spPr>
            <a:xfrm>
              <a:off x="3617640" y="1882080"/>
              <a:ext cx="228600" cy="21708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2800" bIns="82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53" name="Google Shape;1230;p33"/>
            <p:cNvSpPr/>
            <p:nvPr/>
          </p:nvSpPr>
          <p:spPr>
            <a:xfrm>
              <a:off x="2111040" y="831960"/>
              <a:ext cx="549360" cy="249480"/>
            </a:xfrm>
            <a:custGeom>
              <a:avLst/>
              <a:gdLst>
                <a:gd name="textAreaLeft" fmla="*/ 0 w 549360"/>
                <a:gd name="textAreaRight" fmla="*/ 549720 w 549360"/>
                <a:gd name="textAreaTop" fmla="*/ 0 h 249480"/>
                <a:gd name="textAreaBottom" fmla="*/ 249840 h 249480"/>
              </a:gdLst>
              <a:ahLst/>
              <a:cxnLst/>
              <a:rect l="textAreaLeft" t="textAreaTop" r="textAreaRight" b="textAreaBottom"/>
              <a:pathLst>
                <a:path w="749" h="340">
                  <a:moveTo>
                    <a:pt x="67" y="206"/>
                  </a:moveTo>
                  <a:cubicBezTo>
                    <a:pt x="94" y="206"/>
                    <a:pt x="94" y="206"/>
                    <a:pt x="94" y="206"/>
                  </a:cubicBezTo>
                  <a:cubicBezTo>
                    <a:pt x="94" y="92"/>
                    <a:pt x="186" y="0"/>
                    <a:pt x="300" y="0"/>
                  </a:cubicBezTo>
                  <a:cubicBezTo>
                    <a:pt x="384" y="0"/>
                    <a:pt x="456" y="50"/>
                    <a:pt x="488" y="122"/>
                  </a:cubicBezTo>
                  <a:cubicBezTo>
                    <a:pt x="502" y="114"/>
                    <a:pt x="519" y="109"/>
                    <a:pt x="536" y="109"/>
                  </a:cubicBezTo>
                  <a:cubicBezTo>
                    <a:pt x="590" y="109"/>
                    <a:pt x="633" y="153"/>
                    <a:pt x="633" y="206"/>
                  </a:cubicBezTo>
                  <a:cubicBezTo>
                    <a:pt x="682" y="206"/>
                    <a:pt x="682" y="206"/>
                    <a:pt x="682" y="206"/>
                  </a:cubicBezTo>
                  <a:cubicBezTo>
                    <a:pt x="719" y="206"/>
                    <a:pt x="749" y="236"/>
                    <a:pt x="749" y="273"/>
                  </a:cubicBezTo>
                  <a:cubicBezTo>
                    <a:pt x="749" y="310"/>
                    <a:pt x="719" y="340"/>
                    <a:pt x="682" y="340"/>
                  </a:cubicBezTo>
                  <a:cubicBezTo>
                    <a:pt x="67" y="340"/>
                    <a:pt x="67" y="340"/>
                    <a:pt x="67" y="340"/>
                  </a:cubicBezTo>
                  <a:cubicBezTo>
                    <a:pt x="30" y="340"/>
                    <a:pt x="0" y="310"/>
                    <a:pt x="0" y="273"/>
                  </a:cubicBezTo>
                  <a:cubicBezTo>
                    <a:pt x="0" y="236"/>
                    <a:pt x="30" y="206"/>
                    <a:pt x="67" y="206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4" name="Google Shape;115;p5"/>
          <p:cNvGrpSpPr/>
          <p:nvPr/>
        </p:nvGrpSpPr>
        <p:grpSpPr>
          <a:xfrm>
            <a:off x="961560" y="828360"/>
            <a:ext cx="7636680" cy="3843720"/>
            <a:chOff x="961560" y="828360"/>
            <a:chExt cx="7636680" cy="3843720"/>
          </a:xfrm>
        </p:grpSpPr>
        <p:grpSp>
          <p:nvGrpSpPr>
            <p:cNvPr id="955" name="Google Shape;116;p5"/>
            <p:cNvGrpSpPr/>
            <p:nvPr/>
          </p:nvGrpSpPr>
          <p:grpSpPr>
            <a:xfrm>
              <a:off x="8410320" y="1617480"/>
              <a:ext cx="187920" cy="188640"/>
              <a:chOff x="8410320" y="1617480"/>
              <a:chExt cx="187920" cy="188640"/>
            </a:xfrm>
          </p:grpSpPr>
          <p:sp>
            <p:nvSpPr>
              <p:cNvPr id="956" name="Google Shape;117;p5"/>
              <p:cNvSpPr/>
              <p:nvPr/>
            </p:nvSpPr>
            <p:spPr>
              <a:xfrm>
                <a:off x="8480520" y="17064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57" name="Google Shape;118;p5"/>
              <p:cNvSpPr/>
              <p:nvPr/>
            </p:nvSpPr>
            <p:spPr>
              <a:xfrm>
                <a:off x="8549280" y="17064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58" name="Google Shape;119;p5"/>
              <p:cNvSpPr/>
              <p:nvPr/>
            </p:nvSpPr>
            <p:spPr>
              <a:xfrm>
                <a:off x="8410320" y="17064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59" name="Google Shape;120;p5"/>
              <p:cNvSpPr/>
              <p:nvPr/>
            </p:nvSpPr>
            <p:spPr>
              <a:xfrm>
                <a:off x="8497440" y="16887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60" name="Google Shape;121;p5"/>
              <p:cNvSpPr/>
              <p:nvPr/>
            </p:nvSpPr>
            <p:spPr>
              <a:xfrm>
                <a:off x="8497440" y="175824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61" name="Google Shape;122;p5"/>
              <p:cNvSpPr/>
              <p:nvPr/>
            </p:nvSpPr>
            <p:spPr>
              <a:xfrm>
                <a:off x="8497440" y="16174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962" name="Google Shape;123;p5"/>
            <p:cNvGrpSpPr/>
            <p:nvPr/>
          </p:nvGrpSpPr>
          <p:grpSpPr>
            <a:xfrm>
              <a:off x="961560" y="4218120"/>
              <a:ext cx="188280" cy="188640"/>
              <a:chOff x="961560" y="4218120"/>
              <a:chExt cx="188280" cy="188640"/>
            </a:xfrm>
          </p:grpSpPr>
          <p:sp>
            <p:nvSpPr>
              <p:cNvPr id="963" name="Google Shape;124;p5"/>
              <p:cNvSpPr/>
              <p:nvPr/>
            </p:nvSpPr>
            <p:spPr>
              <a:xfrm>
                <a:off x="1031760" y="43066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64" name="Google Shape;125;p5"/>
              <p:cNvSpPr/>
              <p:nvPr/>
            </p:nvSpPr>
            <p:spPr>
              <a:xfrm>
                <a:off x="1100880" y="43066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65" name="Google Shape;126;p5"/>
              <p:cNvSpPr/>
              <p:nvPr/>
            </p:nvSpPr>
            <p:spPr>
              <a:xfrm>
                <a:off x="961560" y="43066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66" name="Google Shape;127;p5"/>
              <p:cNvSpPr/>
              <p:nvPr/>
            </p:nvSpPr>
            <p:spPr>
              <a:xfrm>
                <a:off x="1048680" y="42894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67" name="Google Shape;128;p5"/>
              <p:cNvSpPr/>
              <p:nvPr/>
            </p:nvSpPr>
            <p:spPr>
              <a:xfrm>
                <a:off x="1048680" y="43588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68" name="Google Shape;129;p5"/>
              <p:cNvSpPr/>
              <p:nvPr/>
            </p:nvSpPr>
            <p:spPr>
              <a:xfrm>
                <a:off x="1048680" y="42181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969" name="Google Shape;130;p5"/>
            <p:cNvGrpSpPr/>
            <p:nvPr/>
          </p:nvGrpSpPr>
          <p:grpSpPr>
            <a:xfrm>
              <a:off x="1690560" y="4483800"/>
              <a:ext cx="188280" cy="188280"/>
              <a:chOff x="1690560" y="4483800"/>
              <a:chExt cx="188280" cy="188280"/>
            </a:xfrm>
          </p:grpSpPr>
          <p:sp>
            <p:nvSpPr>
              <p:cNvPr id="970" name="Google Shape;131;p5"/>
              <p:cNvSpPr/>
              <p:nvPr/>
            </p:nvSpPr>
            <p:spPr>
              <a:xfrm>
                <a:off x="1760760" y="45723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71" name="Google Shape;132;p5"/>
              <p:cNvSpPr/>
              <p:nvPr/>
            </p:nvSpPr>
            <p:spPr>
              <a:xfrm>
                <a:off x="1829880" y="45723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72" name="Google Shape;133;p5"/>
              <p:cNvSpPr/>
              <p:nvPr/>
            </p:nvSpPr>
            <p:spPr>
              <a:xfrm>
                <a:off x="1690560" y="45723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73" name="Google Shape;134;p5"/>
              <p:cNvSpPr/>
              <p:nvPr/>
            </p:nvSpPr>
            <p:spPr>
              <a:xfrm>
                <a:off x="1777680" y="45550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74" name="Google Shape;135;p5"/>
              <p:cNvSpPr/>
              <p:nvPr/>
            </p:nvSpPr>
            <p:spPr>
              <a:xfrm>
                <a:off x="1777680" y="46242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75" name="Google Shape;136;p5"/>
              <p:cNvSpPr/>
              <p:nvPr/>
            </p:nvSpPr>
            <p:spPr>
              <a:xfrm>
                <a:off x="1777680" y="44838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976" name="Google Shape;137;p5"/>
            <p:cNvGrpSpPr/>
            <p:nvPr/>
          </p:nvGrpSpPr>
          <p:grpSpPr>
            <a:xfrm>
              <a:off x="7931880" y="828360"/>
              <a:ext cx="188280" cy="188640"/>
              <a:chOff x="7931880" y="828360"/>
              <a:chExt cx="188280" cy="188640"/>
            </a:xfrm>
          </p:grpSpPr>
          <p:sp>
            <p:nvSpPr>
              <p:cNvPr id="977" name="Google Shape;138;p5"/>
              <p:cNvSpPr/>
              <p:nvPr/>
            </p:nvSpPr>
            <p:spPr>
              <a:xfrm>
                <a:off x="8002440" y="9169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78" name="Google Shape;139;p5"/>
              <p:cNvSpPr/>
              <p:nvPr/>
            </p:nvSpPr>
            <p:spPr>
              <a:xfrm>
                <a:off x="8071200" y="9169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79" name="Google Shape;140;p5"/>
              <p:cNvSpPr/>
              <p:nvPr/>
            </p:nvSpPr>
            <p:spPr>
              <a:xfrm>
                <a:off x="7931880" y="91692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80" name="Google Shape;141;p5"/>
              <p:cNvSpPr/>
              <p:nvPr/>
            </p:nvSpPr>
            <p:spPr>
              <a:xfrm>
                <a:off x="8019000" y="8996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81" name="Google Shape;142;p5"/>
              <p:cNvSpPr/>
              <p:nvPr/>
            </p:nvSpPr>
            <p:spPr>
              <a:xfrm>
                <a:off x="8019000" y="96912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82" name="Google Shape;143;p5"/>
              <p:cNvSpPr/>
              <p:nvPr/>
            </p:nvSpPr>
            <p:spPr>
              <a:xfrm>
                <a:off x="8019000" y="8283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983" name="Google Shape;144;p5"/>
          <p:cNvGrpSpPr/>
          <p:nvPr/>
        </p:nvGrpSpPr>
        <p:grpSpPr>
          <a:xfrm>
            <a:off x="-1955880" y="-1981440"/>
            <a:ext cx="12990240" cy="9448200"/>
            <a:chOff x="-1955880" y="-1981440"/>
            <a:chExt cx="12990240" cy="9448200"/>
          </a:xfrm>
        </p:grpSpPr>
        <p:sp>
          <p:nvSpPr>
            <p:cNvPr id="984" name="Google Shape;145;p5"/>
            <p:cNvSpPr/>
            <p:nvPr/>
          </p:nvSpPr>
          <p:spPr>
            <a:xfrm rot="12402600">
              <a:off x="6162840" y="-125892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algn="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85" name="Google Shape;146;p5"/>
            <p:cNvSpPr/>
            <p:nvPr/>
          </p:nvSpPr>
          <p:spPr>
            <a:xfrm rot="2474400">
              <a:off x="-882360" y="434592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86" name="Google Shape;147;p5"/>
            <p:cNvSpPr/>
            <p:nvPr/>
          </p:nvSpPr>
          <p:spPr>
            <a:xfrm rot="14967000" flipH="1">
              <a:off x="-1390320" y="2752920"/>
              <a:ext cx="2064600" cy="2639880"/>
            </a:xfrm>
            <a:custGeom>
              <a:avLst/>
              <a:gdLst>
                <a:gd name="textAreaLeft" fmla="*/ 360 w 2064600"/>
                <a:gd name="textAreaRight" fmla="*/ 206532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87" name="Google Shape;148;p5"/>
            <p:cNvSpPr/>
            <p:nvPr/>
          </p:nvSpPr>
          <p:spPr>
            <a:xfrm rot="6348000" flipH="1">
              <a:off x="8450640" y="-588240"/>
              <a:ext cx="2064600" cy="2639880"/>
            </a:xfrm>
            <a:custGeom>
              <a:avLst/>
              <a:gdLst>
                <a:gd name="textAreaLeft" fmla="*/ -360 w 2064600"/>
                <a:gd name="textAreaRight" fmla="*/ 206460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98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993" name="Google Shape;156;p6"/>
          <p:cNvGrpSpPr/>
          <p:nvPr/>
        </p:nvGrpSpPr>
        <p:grpSpPr>
          <a:xfrm>
            <a:off x="447120" y="1433880"/>
            <a:ext cx="8422200" cy="3326760"/>
            <a:chOff x="447120" y="1433880"/>
            <a:chExt cx="8422200" cy="3326760"/>
          </a:xfrm>
        </p:grpSpPr>
        <p:grpSp>
          <p:nvGrpSpPr>
            <p:cNvPr id="994" name="Google Shape;157;p6"/>
            <p:cNvGrpSpPr/>
            <p:nvPr/>
          </p:nvGrpSpPr>
          <p:grpSpPr>
            <a:xfrm>
              <a:off x="8681040" y="2025000"/>
              <a:ext cx="188280" cy="188640"/>
              <a:chOff x="8681040" y="2025000"/>
              <a:chExt cx="188280" cy="188640"/>
            </a:xfrm>
          </p:grpSpPr>
          <p:sp>
            <p:nvSpPr>
              <p:cNvPr id="995" name="Google Shape;158;p6"/>
              <p:cNvSpPr/>
              <p:nvPr/>
            </p:nvSpPr>
            <p:spPr>
              <a:xfrm>
                <a:off x="8751600" y="21139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96" name="Google Shape;159;p6"/>
              <p:cNvSpPr/>
              <p:nvPr/>
            </p:nvSpPr>
            <p:spPr>
              <a:xfrm>
                <a:off x="8820360" y="21139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97" name="Google Shape;160;p6"/>
              <p:cNvSpPr/>
              <p:nvPr/>
            </p:nvSpPr>
            <p:spPr>
              <a:xfrm>
                <a:off x="8681040" y="211392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98" name="Google Shape;161;p6"/>
              <p:cNvSpPr/>
              <p:nvPr/>
            </p:nvSpPr>
            <p:spPr>
              <a:xfrm>
                <a:off x="8768160" y="20962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99" name="Google Shape;162;p6"/>
              <p:cNvSpPr/>
              <p:nvPr/>
            </p:nvSpPr>
            <p:spPr>
              <a:xfrm>
                <a:off x="8768160" y="216576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00" name="Google Shape;163;p6"/>
              <p:cNvSpPr/>
              <p:nvPr/>
            </p:nvSpPr>
            <p:spPr>
              <a:xfrm>
                <a:off x="8768160" y="20250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001" name="Google Shape;164;p6"/>
            <p:cNvGrpSpPr/>
            <p:nvPr/>
          </p:nvGrpSpPr>
          <p:grpSpPr>
            <a:xfrm>
              <a:off x="8336520" y="1433880"/>
              <a:ext cx="188280" cy="188280"/>
              <a:chOff x="8336520" y="1433880"/>
              <a:chExt cx="188280" cy="188280"/>
            </a:xfrm>
          </p:grpSpPr>
          <p:sp>
            <p:nvSpPr>
              <p:cNvPr id="1002" name="Google Shape;165;p6"/>
              <p:cNvSpPr/>
              <p:nvPr/>
            </p:nvSpPr>
            <p:spPr>
              <a:xfrm>
                <a:off x="8407080" y="15224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03" name="Google Shape;166;p6"/>
              <p:cNvSpPr/>
              <p:nvPr/>
            </p:nvSpPr>
            <p:spPr>
              <a:xfrm>
                <a:off x="8475840" y="15224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04" name="Google Shape;167;p6"/>
              <p:cNvSpPr/>
              <p:nvPr/>
            </p:nvSpPr>
            <p:spPr>
              <a:xfrm>
                <a:off x="8336520" y="15224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05" name="Google Shape;168;p6"/>
              <p:cNvSpPr/>
              <p:nvPr/>
            </p:nvSpPr>
            <p:spPr>
              <a:xfrm>
                <a:off x="8423640" y="15051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06" name="Google Shape;169;p6"/>
              <p:cNvSpPr/>
              <p:nvPr/>
            </p:nvSpPr>
            <p:spPr>
              <a:xfrm>
                <a:off x="8423640" y="15742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07" name="Google Shape;170;p6"/>
              <p:cNvSpPr/>
              <p:nvPr/>
            </p:nvSpPr>
            <p:spPr>
              <a:xfrm>
                <a:off x="8423640" y="14338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008" name="Google Shape;171;p6"/>
            <p:cNvGrpSpPr/>
            <p:nvPr/>
          </p:nvGrpSpPr>
          <p:grpSpPr>
            <a:xfrm>
              <a:off x="1320120" y="4572360"/>
              <a:ext cx="188280" cy="188280"/>
              <a:chOff x="1320120" y="4572360"/>
              <a:chExt cx="188280" cy="188280"/>
            </a:xfrm>
          </p:grpSpPr>
          <p:sp>
            <p:nvSpPr>
              <p:cNvPr id="1009" name="Google Shape;172;p6"/>
              <p:cNvSpPr/>
              <p:nvPr/>
            </p:nvSpPr>
            <p:spPr>
              <a:xfrm>
                <a:off x="1390320" y="46609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10" name="Google Shape;173;p6"/>
              <p:cNvSpPr/>
              <p:nvPr/>
            </p:nvSpPr>
            <p:spPr>
              <a:xfrm>
                <a:off x="1459440" y="46609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11" name="Google Shape;174;p6"/>
              <p:cNvSpPr/>
              <p:nvPr/>
            </p:nvSpPr>
            <p:spPr>
              <a:xfrm>
                <a:off x="1320120" y="466092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12" name="Google Shape;175;p6"/>
              <p:cNvSpPr/>
              <p:nvPr/>
            </p:nvSpPr>
            <p:spPr>
              <a:xfrm>
                <a:off x="1407240" y="46436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13" name="Google Shape;176;p6"/>
              <p:cNvSpPr/>
              <p:nvPr/>
            </p:nvSpPr>
            <p:spPr>
              <a:xfrm>
                <a:off x="1407240" y="471276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14" name="Google Shape;177;p6"/>
              <p:cNvSpPr/>
              <p:nvPr/>
            </p:nvSpPr>
            <p:spPr>
              <a:xfrm>
                <a:off x="1407240" y="45723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015" name="Google Shape;178;p6"/>
            <p:cNvGrpSpPr/>
            <p:nvPr/>
          </p:nvGrpSpPr>
          <p:grpSpPr>
            <a:xfrm>
              <a:off x="447120" y="4196520"/>
              <a:ext cx="188280" cy="188280"/>
              <a:chOff x="447120" y="4196520"/>
              <a:chExt cx="188280" cy="188280"/>
            </a:xfrm>
          </p:grpSpPr>
          <p:sp>
            <p:nvSpPr>
              <p:cNvPr id="1016" name="Google Shape;179;p6"/>
              <p:cNvSpPr/>
              <p:nvPr/>
            </p:nvSpPr>
            <p:spPr>
              <a:xfrm>
                <a:off x="517320" y="42850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17" name="Google Shape;180;p6"/>
              <p:cNvSpPr/>
              <p:nvPr/>
            </p:nvSpPr>
            <p:spPr>
              <a:xfrm>
                <a:off x="586440" y="42850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18" name="Google Shape;181;p6"/>
              <p:cNvSpPr/>
              <p:nvPr/>
            </p:nvSpPr>
            <p:spPr>
              <a:xfrm>
                <a:off x="447120" y="42850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19" name="Google Shape;182;p6"/>
              <p:cNvSpPr/>
              <p:nvPr/>
            </p:nvSpPr>
            <p:spPr>
              <a:xfrm>
                <a:off x="534240" y="42678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20" name="Google Shape;183;p6"/>
              <p:cNvSpPr/>
              <p:nvPr/>
            </p:nvSpPr>
            <p:spPr>
              <a:xfrm>
                <a:off x="534240" y="433692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21" name="Google Shape;184;p6"/>
              <p:cNvSpPr/>
              <p:nvPr/>
            </p:nvSpPr>
            <p:spPr>
              <a:xfrm>
                <a:off x="534240" y="41965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1022" name="Google Shape;185;p6"/>
          <p:cNvGrpSpPr/>
          <p:nvPr/>
        </p:nvGrpSpPr>
        <p:grpSpPr>
          <a:xfrm>
            <a:off x="-1594080" y="-1621800"/>
            <a:ext cx="12747960" cy="9218520"/>
            <a:chOff x="-1594080" y="-1621800"/>
            <a:chExt cx="12747960" cy="9218520"/>
          </a:xfrm>
        </p:grpSpPr>
        <p:sp>
          <p:nvSpPr>
            <p:cNvPr id="1023" name="Google Shape;186;p6"/>
            <p:cNvSpPr/>
            <p:nvPr/>
          </p:nvSpPr>
          <p:spPr>
            <a:xfrm rot="1465200">
              <a:off x="6806160" y="-94788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024" name="Google Shape;187;p6"/>
            <p:cNvSpPr/>
            <p:nvPr/>
          </p:nvSpPr>
          <p:spPr>
            <a:xfrm rot="8461200" flipH="1">
              <a:off x="207360" y="4216320"/>
              <a:ext cx="2064600" cy="2639880"/>
            </a:xfrm>
            <a:custGeom>
              <a:avLst/>
              <a:gdLst>
                <a:gd name="textAreaLeft" fmla="*/ -360 w 2064600"/>
                <a:gd name="textAreaRight" fmla="*/ 206460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025" name="Google Shape;188;p6"/>
            <p:cNvSpPr/>
            <p:nvPr/>
          </p:nvSpPr>
          <p:spPr>
            <a:xfrm rot="2215800" flipH="1">
              <a:off x="8503200" y="-588600"/>
              <a:ext cx="2064600" cy="2639880"/>
            </a:xfrm>
            <a:custGeom>
              <a:avLst/>
              <a:gdLst>
                <a:gd name="textAreaLeft" fmla="*/ -360 w 2064600"/>
                <a:gd name="textAreaRight" fmla="*/ 206460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026" name="Google Shape;189;p6"/>
            <p:cNvSpPr/>
            <p:nvPr/>
          </p:nvSpPr>
          <p:spPr>
            <a:xfrm rot="2257200">
              <a:off x="-1321920" y="452304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oogle Shape;191;p7"/>
          <p:cNvGrpSpPr/>
          <p:nvPr/>
        </p:nvGrpSpPr>
        <p:grpSpPr>
          <a:xfrm>
            <a:off x="321480" y="1306800"/>
            <a:ext cx="8204040" cy="3301560"/>
            <a:chOff x="321480" y="1306800"/>
            <a:chExt cx="8204040" cy="3301560"/>
          </a:xfrm>
        </p:grpSpPr>
        <p:grpSp>
          <p:nvGrpSpPr>
            <p:cNvPr id="1029" name="Google Shape;192;p7"/>
            <p:cNvGrpSpPr/>
            <p:nvPr/>
          </p:nvGrpSpPr>
          <p:grpSpPr>
            <a:xfrm>
              <a:off x="8337240" y="3552480"/>
              <a:ext cx="188280" cy="188640"/>
              <a:chOff x="8337240" y="3552480"/>
              <a:chExt cx="188280" cy="188640"/>
            </a:xfrm>
          </p:grpSpPr>
          <p:sp>
            <p:nvSpPr>
              <p:cNvPr id="1030" name="Google Shape;193;p7"/>
              <p:cNvSpPr/>
              <p:nvPr/>
            </p:nvSpPr>
            <p:spPr>
              <a:xfrm>
                <a:off x="8407800" y="36410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31" name="Google Shape;194;p7"/>
              <p:cNvSpPr/>
              <p:nvPr/>
            </p:nvSpPr>
            <p:spPr>
              <a:xfrm>
                <a:off x="8476560" y="36410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32" name="Google Shape;195;p7"/>
              <p:cNvSpPr/>
              <p:nvPr/>
            </p:nvSpPr>
            <p:spPr>
              <a:xfrm>
                <a:off x="8337240" y="36410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33" name="Google Shape;196;p7"/>
              <p:cNvSpPr/>
              <p:nvPr/>
            </p:nvSpPr>
            <p:spPr>
              <a:xfrm>
                <a:off x="8424360" y="36237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34" name="Google Shape;197;p7"/>
              <p:cNvSpPr/>
              <p:nvPr/>
            </p:nvSpPr>
            <p:spPr>
              <a:xfrm>
                <a:off x="8424360" y="369324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35" name="Google Shape;198;p7"/>
              <p:cNvSpPr/>
              <p:nvPr/>
            </p:nvSpPr>
            <p:spPr>
              <a:xfrm>
                <a:off x="8424360" y="35524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036" name="Google Shape;199;p7"/>
            <p:cNvGrpSpPr/>
            <p:nvPr/>
          </p:nvGrpSpPr>
          <p:grpSpPr>
            <a:xfrm>
              <a:off x="7239600" y="4419720"/>
              <a:ext cx="187920" cy="188640"/>
              <a:chOff x="7239600" y="4419720"/>
              <a:chExt cx="187920" cy="188640"/>
            </a:xfrm>
          </p:grpSpPr>
          <p:sp>
            <p:nvSpPr>
              <p:cNvPr id="1037" name="Google Shape;200;p7"/>
              <p:cNvSpPr/>
              <p:nvPr/>
            </p:nvSpPr>
            <p:spPr>
              <a:xfrm>
                <a:off x="7309800" y="45082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38" name="Google Shape;201;p7"/>
              <p:cNvSpPr/>
              <p:nvPr/>
            </p:nvSpPr>
            <p:spPr>
              <a:xfrm>
                <a:off x="7378560" y="45082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39" name="Google Shape;202;p7"/>
              <p:cNvSpPr/>
              <p:nvPr/>
            </p:nvSpPr>
            <p:spPr>
              <a:xfrm>
                <a:off x="7239600" y="45082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40" name="Google Shape;203;p7"/>
              <p:cNvSpPr/>
              <p:nvPr/>
            </p:nvSpPr>
            <p:spPr>
              <a:xfrm>
                <a:off x="7326720" y="44910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41" name="Google Shape;204;p7"/>
              <p:cNvSpPr/>
              <p:nvPr/>
            </p:nvSpPr>
            <p:spPr>
              <a:xfrm>
                <a:off x="7326720" y="45604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42" name="Google Shape;205;p7"/>
              <p:cNvSpPr/>
              <p:nvPr/>
            </p:nvSpPr>
            <p:spPr>
              <a:xfrm>
                <a:off x="7326720" y="44197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043" name="Google Shape;206;p7"/>
            <p:cNvGrpSpPr/>
            <p:nvPr/>
          </p:nvGrpSpPr>
          <p:grpSpPr>
            <a:xfrm>
              <a:off x="321480" y="2044440"/>
              <a:ext cx="188280" cy="188280"/>
              <a:chOff x="321480" y="2044440"/>
              <a:chExt cx="188280" cy="188280"/>
            </a:xfrm>
          </p:grpSpPr>
          <p:sp>
            <p:nvSpPr>
              <p:cNvPr id="1044" name="Google Shape;207;p7"/>
              <p:cNvSpPr/>
              <p:nvPr/>
            </p:nvSpPr>
            <p:spPr>
              <a:xfrm>
                <a:off x="391680" y="21330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45" name="Google Shape;208;p7"/>
              <p:cNvSpPr/>
              <p:nvPr/>
            </p:nvSpPr>
            <p:spPr>
              <a:xfrm>
                <a:off x="460800" y="21330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46" name="Google Shape;209;p7"/>
              <p:cNvSpPr/>
              <p:nvPr/>
            </p:nvSpPr>
            <p:spPr>
              <a:xfrm>
                <a:off x="321480" y="21330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47" name="Google Shape;210;p7"/>
              <p:cNvSpPr/>
              <p:nvPr/>
            </p:nvSpPr>
            <p:spPr>
              <a:xfrm>
                <a:off x="408600" y="21157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48" name="Google Shape;211;p7"/>
              <p:cNvSpPr/>
              <p:nvPr/>
            </p:nvSpPr>
            <p:spPr>
              <a:xfrm>
                <a:off x="408600" y="218484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49" name="Google Shape;212;p7"/>
              <p:cNvSpPr/>
              <p:nvPr/>
            </p:nvSpPr>
            <p:spPr>
              <a:xfrm>
                <a:off x="408600" y="20444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050" name="Google Shape;213;p7"/>
            <p:cNvGrpSpPr/>
            <p:nvPr/>
          </p:nvGrpSpPr>
          <p:grpSpPr>
            <a:xfrm>
              <a:off x="717480" y="1306800"/>
              <a:ext cx="187920" cy="188280"/>
              <a:chOff x="717480" y="1306800"/>
              <a:chExt cx="187920" cy="188280"/>
            </a:xfrm>
          </p:grpSpPr>
          <p:sp>
            <p:nvSpPr>
              <p:cNvPr id="1051" name="Google Shape;214;p7"/>
              <p:cNvSpPr/>
              <p:nvPr/>
            </p:nvSpPr>
            <p:spPr>
              <a:xfrm>
                <a:off x="787680" y="13953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52" name="Google Shape;215;p7"/>
              <p:cNvSpPr/>
              <p:nvPr/>
            </p:nvSpPr>
            <p:spPr>
              <a:xfrm>
                <a:off x="856440" y="13953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53" name="Google Shape;216;p7"/>
              <p:cNvSpPr/>
              <p:nvPr/>
            </p:nvSpPr>
            <p:spPr>
              <a:xfrm>
                <a:off x="717480" y="13953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54" name="Google Shape;217;p7"/>
              <p:cNvSpPr/>
              <p:nvPr/>
            </p:nvSpPr>
            <p:spPr>
              <a:xfrm>
                <a:off x="804600" y="13780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55" name="Google Shape;218;p7"/>
              <p:cNvSpPr/>
              <p:nvPr/>
            </p:nvSpPr>
            <p:spPr>
              <a:xfrm>
                <a:off x="804600" y="14472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56" name="Google Shape;219;p7"/>
              <p:cNvSpPr/>
              <p:nvPr/>
            </p:nvSpPr>
            <p:spPr>
              <a:xfrm>
                <a:off x="804600" y="13068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1057" name="Google Shape;220;p7"/>
          <p:cNvGrpSpPr/>
          <p:nvPr/>
        </p:nvGrpSpPr>
        <p:grpSpPr>
          <a:xfrm>
            <a:off x="-2213640" y="-1281960"/>
            <a:ext cx="12853440" cy="7753320"/>
            <a:chOff x="-2213640" y="-1281960"/>
            <a:chExt cx="12853440" cy="7753320"/>
          </a:xfrm>
        </p:grpSpPr>
        <p:sp>
          <p:nvSpPr>
            <p:cNvPr id="1058" name="Google Shape;221;p7"/>
            <p:cNvSpPr/>
            <p:nvPr/>
          </p:nvSpPr>
          <p:spPr>
            <a:xfrm rot="14629200">
              <a:off x="-120600" y="-865440"/>
              <a:ext cx="1980000" cy="1689840"/>
            </a:xfrm>
            <a:custGeom>
              <a:avLst/>
              <a:gdLst>
                <a:gd name="textAreaLeft" fmla="*/ 0 w 1980000"/>
                <a:gd name="textAreaRight" fmla="*/ 1980360 w 1980000"/>
                <a:gd name="textAreaTop" fmla="*/ 0 h 1689840"/>
                <a:gd name="textAreaBottom" fmla="*/ 1690200 h 1689840"/>
              </a:gdLst>
              <a:ahLst/>
              <a:cxnLst/>
              <a:rect l="textAreaLeft" t="textAreaTop" r="textAreaRight" b="textAreaBottom"/>
              <a:pathLst>
                <a:path w="1480978" h="1263926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059" name="Google Shape;222;p7"/>
            <p:cNvSpPr/>
            <p:nvPr/>
          </p:nvSpPr>
          <p:spPr>
            <a:xfrm rot="7323000">
              <a:off x="7530840" y="3903840"/>
              <a:ext cx="3058200" cy="1661040"/>
            </a:xfrm>
            <a:custGeom>
              <a:avLst/>
              <a:gdLst>
                <a:gd name="textAreaLeft" fmla="*/ 0 w 3058200"/>
                <a:gd name="textAreaRight" fmla="*/ 3058560 w 3058200"/>
                <a:gd name="textAreaTop" fmla="*/ 0 h 1661040"/>
                <a:gd name="textAreaBottom" fmla="*/ 1661400 h 1661040"/>
              </a:gdLst>
              <a:ahLst/>
              <a:cxnLst/>
              <a:rect l="textAreaLeft" t="textAreaTop" r="textAreaRight" b="textAreaBottom"/>
              <a:pathLst>
                <a:path w="1602734" h="1249425">
                  <a:moveTo>
                    <a:pt x="839130" y="6411"/>
                  </a:moveTo>
                  <a:cubicBezTo>
                    <a:pt x="626223" y="-20549"/>
                    <a:pt x="400853" y="37769"/>
                    <a:pt x="237222" y="176639"/>
                  </a:cubicBezTo>
                  <a:cubicBezTo>
                    <a:pt x="73592" y="315510"/>
                    <a:pt x="-21622" y="535911"/>
                    <a:pt x="4197" y="748981"/>
                  </a:cubicBezTo>
                  <a:cubicBezTo>
                    <a:pt x="30016" y="962051"/>
                    <a:pt x="182489" y="1158343"/>
                    <a:pt x="387252" y="1222688"/>
                  </a:cubicBezTo>
                  <a:cubicBezTo>
                    <a:pt x="525226" y="1266019"/>
                    <a:pt x="675010" y="1250706"/>
                    <a:pt x="816162" y="1219023"/>
                  </a:cubicBezTo>
                  <a:cubicBezTo>
                    <a:pt x="957313" y="1187339"/>
                    <a:pt x="1095124" y="1139854"/>
                    <a:pt x="1238230" y="1119004"/>
                  </a:cubicBezTo>
                  <a:cubicBezTo>
                    <a:pt x="1299642" y="1110044"/>
                    <a:pt x="1362928" y="1105809"/>
                    <a:pt x="1419698" y="1080804"/>
                  </a:cubicBezTo>
                  <a:cubicBezTo>
                    <a:pt x="1515890" y="1038451"/>
                    <a:pt x="1579827" y="939572"/>
                    <a:pt x="1597175" y="835887"/>
                  </a:cubicBezTo>
                  <a:cubicBezTo>
                    <a:pt x="1614443" y="732284"/>
                    <a:pt x="1589845" y="625097"/>
                    <a:pt x="1546107" y="529558"/>
                  </a:cubicBezTo>
                  <a:cubicBezTo>
                    <a:pt x="1415707" y="244812"/>
                    <a:pt x="1152709" y="46077"/>
                    <a:pt x="839130" y="6411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060" name="Google Shape;223;p7"/>
            <p:cNvSpPr/>
            <p:nvPr/>
          </p:nvSpPr>
          <p:spPr>
            <a:xfrm rot="20767800">
              <a:off x="6508800" y="4100400"/>
              <a:ext cx="3966840" cy="1850040"/>
            </a:xfrm>
            <a:custGeom>
              <a:avLst/>
              <a:gdLst>
                <a:gd name="textAreaLeft" fmla="*/ 0 w 3966840"/>
                <a:gd name="textAreaRight" fmla="*/ 3967200 w 3966840"/>
                <a:gd name="textAreaTop" fmla="*/ 0 h 1850040"/>
                <a:gd name="textAreaBottom" fmla="*/ 1850400 h 1850040"/>
              </a:gdLst>
              <a:ahLst/>
              <a:cxnLst/>
              <a:rect l="textAreaLeft" t="textAreaTop" r="textAreaRight" b="textAreaBottom"/>
              <a:pathLst>
                <a:path w="749" h="940">
                  <a:moveTo>
                    <a:pt x="523" y="343"/>
                  </a:moveTo>
                  <a:cubicBezTo>
                    <a:pt x="445" y="317"/>
                    <a:pt x="491" y="0"/>
                    <a:pt x="364" y="0"/>
                  </a:cubicBezTo>
                  <a:cubicBezTo>
                    <a:pt x="237" y="0"/>
                    <a:pt x="251" y="362"/>
                    <a:pt x="212" y="363"/>
                  </a:cubicBezTo>
                  <a:cubicBezTo>
                    <a:pt x="173" y="365"/>
                    <a:pt x="159" y="210"/>
                    <a:pt x="104" y="217"/>
                  </a:cubicBezTo>
                  <a:cubicBezTo>
                    <a:pt x="48" y="224"/>
                    <a:pt x="0" y="470"/>
                    <a:pt x="0" y="470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0" y="470"/>
                    <a:pt x="48" y="716"/>
                    <a:pt x="104" y="723"/>
                  </a:cubicBezTo>
                  <a:cubicBezTo>
                    <a:pt x="159" y="730"/>
                    <a:pt x="173" y="574"/>
                    <a:pt x="212" y="576"/>
                  </a:cubicBezTo>
                  <a:cubicBezTo>
                    <a:pt x="251" y="578"/>
                    <a:pt x="237" y="939"/>
                    <a:pt x="364" y="939"/>
                  </a:cubicBezTo>
                  <a:cubicBezTo>
                    <a:pt x="491" y="940"/>
                    <a:pt x="445" y="623"/>
                    <a:pt x="523" y="596"/>
                  </a:cubicBezTo>
                  <a:cubicBezTo>
                    <a:pt x="601" y="570"/>
                    <a:pt x="749" y="636"/>
                    <a:pt x="749" y="470"/>
                  </a:cubicBezTo>
                  <a:cubicBezTo>
                    <a:pt x="749" y="304"/>
                    <a:pt x="601" y="370"/>
                    <a:pt x="523" y="343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061" name="Google Shape;224;p7"/>
            <p:cNvSpPr/>
            <p:nvPr/>
          </p:nvSpPr>
          <p:spPr>
            <a:xfrm rot="19407600">
              <a:off x="-1758600" y="-604800"/>
              <a:ext cx="3118680" cy="2557800"/>
            </a:xfrm>
            <a:custGeom>
              <a:avLst/>
              <a:gdLst>
                <a:gd name="textAreaLeft" fmla="*/ 0 w 3118680"/>
                <a:gd name="textAreaRight" fmla="*/ 3119040 w 3118680"/>
                <a:gd name="textAreaTop" fmla="*/ 0 h 2557800"/>
                <a:gd name="textAreaBottom" fmla="*/ 2558160 h 2557800"/>
              </a:gdLst>
              <a:ahLst/>
              <a:cxnLst/>
              <a:rect l="textAreaLeft" t="textAreaTop" r="textAreaRight" b="textAreaBottom"/>
              <a:pathLst>
                <a:path w="1640321" h="1345239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06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PlaceHolder 1"/>
          <p:cNvSpPr>
            <a:spLocks noGrp="1"/>
          </p:cNvSpPr>
          <p:nvPr>
            <p:ph type="title"/>
          </p:nvPr>
        </p:nvSpPr>
        <p:spPr>
          <a:xfrm>
            <a:off x="713160" y="1589400"/>
            <a:ext cx="3753000" cy="172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064" name="Google Shape;229;p8"/>
          <p:cNvGrpSpPr/>
          <p:nvPr/>
        </p:nvGrpSpPr>
        <p:grpSpPr>
          <a:xfrm>
            <a:off x="608040" y="310320"/>
            <a:ext cx="8042760" cy="4500720"/>
            <a:chOff x="608040" y="310320"/>
            <a:chExt cx="8042760" cy="4500720"/>
          </a:xfrm>
        </p:grpSpPr>
        <p:grpSp>
          <p:nvGrpSpPr>
            <p:cNvPr id="1065" name="Google Shape;230;p8"/>
            <p:cNvGrpSpPr/>
            <p:nvPr/>
          </p:nvGrpSpPr>
          <p:grpSpPr>
            <a:xfrm>
              <a:off x="608040" y="564120"/>
              <a:ext cx="326880" cy="327960"/>
              <a:chOff x="608040" y="564120"/>
              <a:chExt cx="326880" cy="327960"/>
            </a:xfrm>
          </p:grpSpPr>
          <p:sp>
            <p:nvSpPr>
              <p:cNvPr id="1066" name="Google Shape;231;p8"/>
              <p:cNvSpPr/>
              <p:nvPr/>
            </p:nvSpPr>
            <p:spPr>
              <a:xfrm>
                <a:off x="749520" y="7228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67" name="Google Shape;232;p8"/>
              <p:cNvSpPr/>
              <p:nvPr/>
            </p:nvSpPr>
            <p:spPr>
              <a:xfrm>
                <a:off x="818280" y="7228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68" name="Google Shape;233;p8"/>
              <p:cNvSpPr/>
              <p:nvPr/>
            </p:nvSpPr>
            <p:spPr>
              <a:xfrm>
                <a:off x="887040" y="722880"/>
                <a:ext cx="4788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69" name="Google Shape;234;p8"/>
              <p:cNvSpPr/>
              <p:nvPr/>
            </p:nvSpPr>
            <p:spPr>
              <a:xfrm>
                <a:off x="678960" y="722880"/>
                <a:ext cx="4824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70" name="Google Shape;235;p8"/>
              <p:cNvSpPr/>
              <p:nvPr/>
            </p:nvSpPr>
            <p:spPr>
              <a:xfrm>
                <a:off x="608040" y="7228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71" name="Google Shape;236;p8"/>
              <p:cNvSpPr/>
              <p:nvPr/>
            </p:nvSpPr>
            <p:spPr>
              <a:xfrm>
                <a:off x="766800" y="70560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72" name="Google Shape;237;p8"/>
              <p:cNvSpPr/>
              <p:nvPr/>
            </p:nvSpPr>
            <p:spPr>
              <a:xfrm>
                <a:off x="766800" y="775080"/>
                <a:ext cx="1224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73" name="Google Shape;238;p8"/>
              <p:cNvSpPr/>
              <p:nvPr/>
            </p:nvSpPr>
            <p:spPr>
              <a:xfrm>
                <a:off x="766800" y="84276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74" name="Google Shape;239;p8"/>
              <p:cNvSpPr/>
              <p:nvPr/>
            </p:nvSpPr>
            <p:spPr>
              <a:xfrm>
                <a:off x="766800" y="63432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75" name="Google Shape;240;p8"/>
              <p:cNvSpPr/>
              <p:nvPr/>
            </p:nvSpPr>
            <p:spPr>
              <a:xfrm>
                <a:off x="766800" y="56412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076" name="Google Shape;241;p8"/>
            <p:cNvGrpSpPr/>
            <p:nvPr/>
          </p:nvGrpSpPr>
          <p:grpSpPr>
            <a:xfrm>
              <a:off x="8324280" y="4482720"/>
              <a:ext cx="326520" cy="328320"/>
              <a:chOff x="8324280" y="4482720"/>
              <a:chExt cx="326520" cy="328320"/>
            </a:xfrm>
          </p:grpSpPr>
          <p:sp>
            <p:nvSpPr>
              <p:cNvPr id="1077" name="Google Shape;242;p8"/>
              <p:cNvSpPr/>
              <p:nvPr/>
            </p:nvSpPr>
            <p:spPr>
              <a:xfrm>
                <a:off x="8465400" y="46418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78" name="Google Shape;243;p8"/>
              <p:cNvSpPr/>
              <p:nvPr/>
            </p:nvSpPr>
            <p:spPr>
              <a:xfrm>
                <a:off x="8534160" y="46418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79" name="Google Shape;244;p8"/>
              <p:cNvSpPr/>
              <p:nvPr/>
            </p:nvSpPr>
            <p:spPr>
              <a:xfrm>
                <a:off x="8602920" y="4641840"/>
                <a:ext cx="4788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80" name="Google Shape;245;p8"/>
              <p:cNvSpPr/>
              <p:nvPr/>
            </p:nvSpPr>
            <p:spPr>
              <a:xfrm>
                <a:off x="8395200" y="4641840"/>
                <a:ext cx="4824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81" name="Google Shape;246;p8"/>
              <p:cNvSpPr/>
              <p:nvPr/>
            </p:nvSpPr>
            <p:spPr>
              <a:xfrm>
                <a:off x="8324280" y="46418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82" name="Google Shape;247;p8"/>
              <p:cNvSpPr/>
              <p:nvPr/>
            </p:nvSpPr>
            <p:spPr>
              <a:xfrm>
                <a:off x="8482680" y="462420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83" name="Google Shape;248;p8"/>
              <p:cNvSpPr/>
              <p:nvPr/>
            </p:nvSpPr>
            <p:spPr>
              <a:xfrm>
                <a:off x="8482680" y="4693680"/>
                <a:ext cx="1224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84" name="Google Shape;249;p8"/>
              <p:cNvSpPr/>
              <p:nvPr/>
            </p:nvSpPr>
            <p:spPr>
              <a:xfrm>
                <a:off x="8482680" y="476172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85" name="Google Shape;250;p8"/>
              <p:cNvSpPr/>
              <p:nvPr/>
            </p:nvSpPr>
            <p:spPr>
              <a:xfrm>
                <a:off x="8482680" y="455292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86" name="Google Shape;251;p8"/>
              <p:cNvSpPr/>
              <p:nvPr/>
            </p:nvSpPr>
            <p:spPr>
              <a:xfrm>
                <a:off x="8482680" y="448272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087" name="Google Shape;252;p8"/>
            <p:cNvGrpSpPr/>
            <p:nvPr/>
          </p:nvGrpSpPr>
          <p:grpSpPr>
            <a:xfrm>
              <a:off x="8430840" y="310320"/>
              <a:ext cx="188280" cy="188640"/>
              <a:chOff x="8430840" y="310320"/>
              <a:chExt cx="188280" cy="188640"/>
            </a:xfrm>
          </p:grpSpPr>
          <p:sp>
            <p:nvSpPr>
              <p:cNvPr id="1088" name="Google Shape;253;p8"/>
              <p:cNvSpPr/>
              <p:nvPr/>
            </p:nvSpPr>
            <p:spPr>
              <a:xfrm>
                <a:off x="8501040" y="3992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89" name="Google Shape;254;p8"/>
              <p:cNvSpPr/>
              <p:nvPr/>
            </p:nvSpPr>
            <p:spPr>
              <a:xfrm>
                <a:off x="8570160" y="3992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90" name="Google Shape;255;p8"/>
              <p:cNvSpPr/>
              <p:nvPr/>
            </p:nvSpPr>
            <p:spPr>
              <a:xfrm>
                <a:off x="8430840" y="3992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91" name="Google Shape;256;p8"/>
              <p:cNvSpPr/>
              <p:nvPr/>
            </p:nvSpPr>
            <p:spPr>
              <a:xfrm>
                <a:off x="8517960" y="3816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92" name="Google Shape;257;p8"/>
              <p:cNvSpPr/>
              <p:nvPr/>
            </p:nvSpPr>
            <p:spPr>
              <a:xfrm>
                <a:off x="8517960" y="4510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93" name="Google Shape;258;p8"/>
              <p:cNvSpPr/>
              <p:nvPr/>
            </p:nvSpPr>
            <p:spPr>
              <a:xfrm>
                <a:off x="8517960" y="3103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1094" name="Google Shape;259;p8"/>
          <p:cNvGrpSpPr/>
          <p:nvPr/>
        </p:nvGrpSpPr>
        <p:grpSpPr>
          <a:xfrm>
            <a:off x="-1708920" y="-2440080"/>
            <a:ext cx="4975560" cy="9641160"/>
            <a:chOff x="-1708920" y="-2440080"/>
            <a:chExt cx="4975560" cy="9641160"/>
          </a:xfrm>
        </p:grpSpPr>
        <p:sp>
          <p:nvSpPr>
            <p:cNvPr id="1095" name="Google Shape;260;p8"/>
            <p:cNvSpPr/>
            <p:nvPr/>
          </p:nvSpPr>
          <p:spPr>
            <a:xfrm rot="14629800">
              <a:off x="-1411200" y="4138560"/>
              <a:ext cx="2879280" cy="2457000"/>
            </a:xfrm>
            <a:custGeom>
              <a:avLst/>
              <a:gdLst>
                <a:gd name="textAreaLeft" fmla="*/ 0 w 2879280"/>
                <a:gd name="textAreaRight" fmla="*/ 2879640 w 2879280"/>
                <a:gd name="textAreaTop" fmla="*/ 0 h 2457000"/>
                <a:gd name="textAreaBottom" fmla="*/ 2457360 h 2457000"/>
              </a:gdLst>
              <a:ahLst/>
              <a:cxnLst/>
              <a:rect l="textAreaLeft" t="textAreaTop" r="textAreaRight" b="textAreaBottom"/>
              <a:pathLst>
                <a:path w="1480978" h="1263926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096" name="Google Shape;261;p8"/>
            <p:cNvSpPr/>
            <p:nvPr/>
          </p:nvSpPr>
          <p:spPr>
            <a:xfrm rot="2885400">
              <a:off x="-285480" y="-1704240"/>
              <a:ext cx="3118320" cy="2557440"/>
            </a:xfrm>
            <a:custGeom>
              <a:avLst/>
              <a:gdLst>
                <a:gd name="textAreaLeft" fmla="*/ 0 w 3118320"/>
                <a:gd name="textAreaRight" fmla="*/ 3118680 w 3118320"/>
                <a:gd name="textAreaTop" fmla="*/ 0 h 2557440"/>
                <a:gd name="textAreaBottom" fmla="*/ 2557800 h 2557440"/>
              </a:gdLst>
              <a:ahLst/>
              <a:cxnLst/>
              <a:rect l="textAreaLeft" t="textAreaTop" r="textAreaRight" b="textAreaBottom"/>
              <a:pathLst>
                <a:path w="1640321" h="1345239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PlaceHolder 1"/>
          <p:cNvSpPr>
            <a:spLocks noGrp="1"/>
          </p:cNvSpPr>
          <p:nvPr>
            <p:ph type="title"/>
          </p:nvPr>
        </p:nvSpPr>
        <p:spPr>
          <a:xfrm>
            <a:off x="713160" y="1731600"/>
            <a:ext cx="4109760" cy="1161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098" name="Google Shape;265;p9"/>
          <p:cNvGrpSpPr/>
          <p:nvPr/>
        </p:nvGrpSpPr>
        <p:grpSpPr>
          <a:xfrm>
            <a:off x="-1978200" y="-1850760"/>
            <a:ext cx="5211360" cy="8916120"/>
            <a:chOff x="-1978200" y="-1850760"/>
            <a:chExt cx="5211360" cy="8916120"/>
          </a:xfrm>
        </p:grpSpPr>
        <p:sp>
          <p:nvSpPr>
            <p:cNvPr id="1099" name="Google Shape;266;p9"/>
            <p:cNvSpPr/>
            <p:nvPr/>
          </p:nvSpPr>
          <p:spPr>
            <a:xfrm rot="2211600">
              <a:off x="-1287360" y="-1329480"/>
              <a:ext cx="2436480" cy="3115080"/>
            </a:xfrm>
            <a:custGeom>
              <a:avLst/>
              <a:gdLst>
                <a:gd name="textAreaLeft" fmla="*/ 0 w 2436480"/>
                <a:gd name="textAreaRight" fmla="*/ 2436840 w 2436480"/>
                <a:gd name="textAreaTop" fmla="*/ 0 h 3115080"/>
                <a:gd name="textAreaBottom" fmla="*/ 3115440 h 31150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100" name="Google Shape;267;p9"/>
            <p:cNvSpPr/>
            <p:nvPr/>
          </p:nvSpPr>
          <p:spPr>
            <a:xfrm rot="15370800">
              <a:off x="-862560" y="3952440"/>
              <a:ext cx="2436480" cy="3115080"/>
            </a:xfrm>
            <a:custGeom>
              <a:avLst/>
              <a:gdLst>
                <a:gd name="textAreaLeft" fmla="*/ 0 w 2436480"/>
                <a:gd name="textAreaRight" fmla="*/ 2436840 w 2436480"/>
                <a:gd name="textAreaTop" fmla="*/ 0 h 3115080"/>
                <a:gd name="textAreaBottom" fmla="*/ 3115440 h 31150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101" name="Google Shape;268;p9"/>
            <p:cNvSpPr/>
            <p:nvPr/>
          </p:nvSpPr>
          <p:spPr>
            <a:xfrm rot="20049600">
              <a:off x="-932040" y="-1059840"/>
              <a:ext cx="4006800" cy="1647000"/>
            </a:xfrm>
            <a:custGeom>
              <a:avLst/>
              <a:gdLst>
                <a:gd name="textAreaLeft" fmla="*/ 0 w 4006800"/>
                <a:gd name="textAreaRight" fmla="*/ 4007160 w 4006800"/>
                <a:gd name="textAreaTop" fmla="*/ 0 h 1647000"/>
                <a:gd name="textAreaBottom" fmla="*/ 1647360 h 1647000"/>
              </a:gdLst>
              <a:ahLst/>
              <a:cxnLst/>
              <a:rect l="textAreaLeft" t="textAreaTop" r="textAreaRight" b="textAreaBottom"/>
              <a:pathLst>
                <a:path w="749" h="940">
                  <a:moveTo>
                    <a:pt x="523" y="343"/>
                  </a:moveTo>
                  <a:cubicBezTo>
                    <a:pt x="445" y="317"/>
                    <a:pt x="491" y="0"/>
                    <a:pt x="364" y="0"/>
                  </a:cubicBezTo>
                  <a:cubicBezTo>
                    <a:pt x="237" y="0"/>
                    <a:pt x="251" y="362"/>
                    <a:pt x="212" y="363"/>
                  </a:cubicBezTo>
                  <a:cubicBezTo>
                    <a:pt x="173" y="365"/>
                    <a:pt x="159" y="210"/>
                    <a:pt x="104" y="217"/>
                  </a:cubicBezTo>
                  <a:cubicBezTo>
                    <a:pt x="48" y="224"/>
                    <a:pt x="0" y="470"/>
                    <a:pt x="0" y="470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0" y="470"/>
                    <a:pt x="48" y="716"/>
                    <a:pt x="104" y="723"/>
                  </a:cubicBezTo>
                  <a:cubicBezTo>
                    <a:pt x="159" y="730"/>
                    <a:pt x="173" y="574"/>
                    <a:pt x="212" y="576"/>
                  </a:cubicBezTo>
                  <a:cubicBezTo>
                    <a:pt x="251" y="578"/>
                    <a:pt x="237" y="939"/>
                    <a:pt x="364" y="939"/>
                  </a:cubicBezTo>
                  <a:cubicBezTo>
                    <a:pt x="491" y="940"/>
                    <a:pt x="445" y="623"/>
                    <a:pt x="523" y="596"/>
                  </a:cubicBezTo>
                  <a:cubicBezTo>
                    <a:pt x="601" y="570"/>
                    <a:pt x="749" y="636"/>
                    <a:pt x="749" y="470"/>
                  </a:cubicBezTo>
                  <a:cubicBezTo>
                    <a:pt x="749" y="304"/>
                    <a:pt x="601" y="370"/>
                    <a:pt x="523" y="343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1102" name="Google Shape;269;p9"/>
          <p:cNvGrpSpPr/>
          <p:nvPr/>
        </p:nvGrpSpPr>
        <p:grpSpPr>
          <a:xfrm>
            <a:off x="660240" y="285480"/>
            <a:ext cx="7933680" cy="4651200"/>
            <a:chOff x="660240" y="285480"/>
            <a:chExt cx="7933680" cy="4651200"/>
          </a:xfrm>
        </p:grpSpPr>
        <p:grpSp>
          <p:nvGrpSpPr>
            <p:cNvPr id="1103" name="Google Shape;270;p9"/>
            <p:cNvGrpSpPr/>
            <p:nvPr/>
          </p:nvGrpSpPr>
          <p:grpSpPr>
            <a:xfrm>
              <a:off x="3138480" y="285480"/>
              <a:ext cx="188280" cy="188280"/>
              <a:chOff x="3138480" y="285480"/>
              <a:chExt cx="188280" cy="188280"/>
            </a:xfrm>
          </p:grpSpPr>
          <p:sp>
            <p:nvSpPr>
              <p:cNvPr id="1104" name="Google Shape;271;p9"/>
              <p:cNvSpPr/>
              <p:nvPr/>
            </p:nvSpPr>
            <p:spPr>
              <a:xfrm>
                <a:off x="3209040" y="3740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05" name="Google Shape;272;p9"/>
              <p:cNvSpPr/>
              <p:nvPr/>
            </p:nvSpPr>
            <p:spPr>
              <a:xfrm>
                <a:off x="3277800" y="3740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06" name="Google Shape;273;p9"/>
              <p:cNvSpPr/>
              <p:nvPr/>
            </p:nvSpPr>
            <p:spPr>
              <a:xfrm>
                <a:off x="3138480" y="3740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07" name="Google Shape;274;p9"/>
              <p:cNvSpPr/>
              <p:nvPr/>
            </p:nvSpPr>
            <p:spPr>
              <a:xfrm>
                <a:off x="3225600" y="3567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08" name="Google Shape;275;p9"/>
              <p:cNvSpPr/>
              <p:nvPr/>
            </p:nvSpPr>
            <p:spPr>
              <a:xfrm>
                <a:off x="3225600" y="4258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09" name="Google Shape;276;p9"/>
              <p:cNvSpPr/>
              <p:nvPr/>
            </p:nvSpPr>
            <p:spPr>
              <a:xfrm>
                <a:off x="3225600" y="2854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110" name="Google Shape;277;p9"/>
            <p:cNvGrpSpPr/>
            <p:nvPr/>
          </p:nvGrpSpPr>
          <p:grpSpPr>
            <a:xfrm>
              <a:off x="660240" y="1573560"/>
              <a:ext cx="188280" cy="188640"/>
              <a:chOff x="660240" y="1573560"/>
              <a:chExt cx="188280" cy="188640"/>
            </a:xfrm>
          </p:grpSpPr>
          <p:sp>
            <p:nvSpPr>
              <p:cNvPr id="1111" name="Google Shape;278;p9"/>
              <p:cNvSpPr/>
              <p:nvPr/>
            </p:nvSpPr>
            <p:spPr>
              <a:xfrm>
                <a:off x="730440" y="16621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12" name="Google Shape;279;p9"/>
              <p:cNvSpPr/>
              <p:nvPr/>
            </p:nvSpPr>
            <p:spPr>
              <a:xfrm>
                <a:off x="799560" y="16621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13" name="Google Shape;280;p9"/>
              <p:cNvSpPr/>
              <p:nvPr/>
            </p:nvSpPr>
            <p:spPr>
              <a:xfrm>
                <a:off x="660240" y="166212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14" name="Google Shape;281;p9"/>
              <p:cNvSpPr/>
              <p:nvPr/>
            </p:nvSpPr>
            <p:spPr>
              <a:xfrm>
                <a:off x="747360" y="16448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15" name="Google Shape;282;p9"/>
              <p:cNvSpPr/>
              <p:nvPr/>
            </p:nvSpPr>
            <p:spPr>
              <a:xfrm>
                <a:off x="747360" y="171432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16" name="Google Shape;283;p9"/>
              <p:cNvSpPr/>
              <p:nvPr/>
            </p:nvSpPr>
            <p:spPr>
              <a:xfrm>
                <a:off x="747360" y="15735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117" name="Google Shape;284;p9"/>
            <p:cNvGrpSpPr/>
            <p:nvPr/>
          </p:nvGrpSpPr>
          <p:grpSpPr>
            <a:xfrm>
              <a:off x="2454120" y="4514040"/>
              <a:ext cx="188280" cy="188640"/>
              <a:chOff x="2454120" y="4514040"/>
              <a:chExt cx="188280" cy="188640"/>
            </a:xfrm>
          </p:grpSpPr>
          <p:sp>
            <p:nvSpPr>
              <p:cNvPr id="1118" name="Google Shape;285;p9"/>
              <p:cNvSpPr/>
              <p:nvPr/>
            </p:nvSpPr>
            <p:spPr>
              <a:xfrm>
                <a:off x="2524680" y="46029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19" name="Google Shape;286;p9"/>
              <p:cNvSpPr/>
              <p:nvPr/>
            </p:nvSpPr>
            <p:spPr>
              <a:xfrm>
                <a:off x="2593440" y="46029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20" name="Google Shape;287;p9"/>
              <p:cNvSpPr/>
              <p:nvPr/>
            </p:nvSpPr>
            <p:spPr>
              <a:xfrm>
                <a:off x="2454120" y="46029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21" name="Google Shape;288;p9"/>
              <p:cNvSpPr/>
              <p:nvPr/>
            </p:nvSpPr>
            <p:spPr>
              <a:xfrm>
                <a:off x="2541600" y="45853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22" name="Google Shape;289;p9"/>
              <p:cNvSpPr/>
              <p:nvPr/>
            </p:nvSpPr>
            <p:spPr>
              <a:xfrm>
                <a:off x="2541600" y="46548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23" name="Google Shape;290;p9"/>
              <p:cNvSpPr/>
              <p:nvPr/>
            </p:nvSpPr>
            <p:spPr>
              <a:xfrm>
                <a:off x="2541600" y="45140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124" name="Google Shape;291;p9"/>
            <p:cNvGrpSpPr/>
            <p:nvPr/>
          </p:nvGrpSpPr>
          <p:grpSpPr>
            <a:xfrm>
              <a:off x="8267400" y="4608720"/>
              <a:ext cx="326520" cy="327960"/>
              <a:chOff x="8267400" y="4608720"/>
              <a:chExt cx="326520" cy="327960"/>
            </a:xfrm>
          </p:grpSpPr>
          <p:sp>
            <p:nvSpPr>
              <p:cNvPr id="1125" name="Google Shape;292;p9"/>
              <p:cNvSpPr/>
              <p:nvPr/>
            </p:nvSpPr>
            <p:spPr>
              <a:xfrm>
                <a:off x="8408520" y="47674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26" name="Google Shape;293;p9"/>
              <p:cNvSpPr/>
              <p:nvPr/>
            </p:nvSpPr>
            <p:spPr>
              <a:xfrm>
                <a:off x="8477280" y="47674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27" name="Google Shape;294;p9"/>
              <p:cNvSpPr/>
              <p:nvPr/>
            </p:nvSpPr>
            <p:spPr>
              <a:xfrm>
                <a:off x="8546040" y="4767480"/>
                <a:ext cx="4788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28" name="Google Shape;295;p9"/>
              <p:cNvSpPr/>
              <p:nvPr/>
            </p:nvSpPr>
            <p:spPr>
              <a:xfrm>
                <a:off x="8337960" y="4767480"/>
                <a:ext cx="4824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29" name="Google Shape;296;p9"/>
              <p:cNvSpPr/>
              <p:nvPr/>
            </p:nvSpPr>
            <p:spPr>
              <a:xfrm>
                <a:off x="8267400" y="47674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30" name="Google Shape;297;p9"/>
              <p:cNvSpPr/>
              <p:nvPr/>
            </p:nvSpPr>
            <p:spPr>
              <a:xfrm>
                <a:off x="8425800" y="475020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31" name="Google Shape;298;p9"/>
              <p:cNvSpPr/>
              <p:nvPr/>
            </p:nvSpPr>
            <p:spPr>
              <a:xfrm>
                <a:off x="8425800" y="4819680"/>
                <a:ext cx="1224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32" name="Google Shape;299;p9"/>
              <p:cNvSpPr/>
              <p:nvPr/>
            </p:nvSpPr>
            <p:spPr>
              <a:xfrm>
                <a:off x="8425800" y="488736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33" name="Google Shape;300;p9"/>
              <p:cNvSpPr/>
              <p:nvPr/>
            </p:nvSpPr>
            <p:spPr>
              <a:xfrm>
                <a:off x="8425800" y="467892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34" name="Google Shape;301;p9"/>
              <p:cNvSpPr/>
              <p:nvPr/>
            </p:nvSpPr>
            <p:spPr>
              <a:xfrm>
                <a:off x="8425800" y="460872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sp>
        <p:nvSpPr>
          <p:cNvPr id="1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PlaceHolder 1"/>
          <p:cNvSpPr>
            <a:spLocks noGrp="1"/>
          </p:cNvSpPr>
          <p:nvPr>
            <p:ph type="body"/>
          </p:nvPr>
        </p:nvSpPr>
        <p:spPr>
          <a:xfrm>
            <a:off x="0" y="-13680"/>
            <a:ext cx="9143640" cy="5157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137" name="PlaceHolder 2"/>
          <p:cNvSpPr>
            <a:spLocks noGrp="1"/>
          </p:cNvSpPr>
          <p:nvPr>
            <p:ph type="title"/>
          </p:nvPr>
        </p:nvSpPr>
        <p:spPr>
          <a:xfrm>
            <a:off x="713160" y="3785760"/>
            <a:ext cx="7717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PlaceHolder 1"/>
          <p:cNvSpPr>
            <a:spLocks noGrp="1"/>
          </p:cNvSpPr>
          <p:nvPr>
            <p:ph type="title"/>
          </p:nvPr>
        </p:nvSpPr>
        <p:spPr>
          <a:xfrm>
            <a:off x="716760" y="51120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title"/>
          </p:nvPr>
        </p:nvSpPr>
        <p:spPr>
          <a:xfrm>
            <a:off x="1537560" y="1285560"/>
            <a:ext cx="76464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100" b="0" strike="noStrike" spc="-1">
                <a:solidFill>
                  <a:schemeClr val="dk1"/>
                </a:solidFill>
                <a:latin typeface="Plus Jakarta Sans ExtraBold"/>
                <a:ea typeface="Plus Jakarta Sans ExtraBold"/>
              </a:rPr>
              <a:t>xx%</a:t>
            </a:r>
            <a:endParaRPr lang="fr-FR" sz="21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1537560" y="2823840"/>
            <a:ext cx="76464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100" b="0" strike="noStrike" spc="-1">
                <a:solidFill>
                  <a:schemeClr val="dk1"/>
                </a:solidFill>
                <a:latin typeface="Plus Jakarta Sans ExtraBold"/>
                <a:ea typeface="Plus Jakarta Sans ExtraBold"/>
              </a:rPr>
              <a:t>xx%</a:t>
            </a:r>
            <a:endParaRPr lang="fr-FR" sz="21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title"/>
          </p:nvPr>
        </p:nvSpPr>
        <p:spPr>
          <a:xfrm>
            <a:off x="4189320" y="1285560"/>
            <a:ext cx="76464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100" b="0" strike="noStrike" spc="-1">
                <a:solidFill>
                  <a:schemeClr val="dk1"/>
                </a:solidFill>
                <a:latin typeface="Plus Jakarta Sans ExtraBold"/>
                <a:ea typeface="Plus Jakarta Sans ExtraBold"/>
              </a:rPr>
              <a:t>xx%</a:t>
            </a:r>
            <a:endParaRPr lang="fr-FR" sz="21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title"/>
          </p:nvPr>
        </p:nvSpPr>
        <p:spPr>
          <a:xfrm>
            <a:off x="4189320" y="2823840"/>
            <a:ext cx="76464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100" b="0" strike="noStrike" spc="-1">
                <a:solidFill>
                  <a:schemeClr val="dk1"/>
                </a:solidFill>
                <a:latin typeface="Plus Jakarta Sans ExtraBold"/>
                <a:ea typeface="Plus Jakarta Sans ExtraBold"/>
              </a:rPr>
              <a:t>xx%</a:t>
            </a:r>
            <a:endParaRPr lang="fr-FR" sz="21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title"/>
          </p:nvPr>
        </p:nvSpPr>
        <p:spPr>
          <a:xfrm>
            <a:off x="6841080" y="1285560"/>
            <a:ext cx="76464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100" b="0" strike="noStrike" spc="-1">
                <a:solidFill>
                  <a:schemeClr val="dk1"/>
                </a:solidFill>
                <a:latin typeface="Plus Jakarta Sans ExtraBold"/>
                <a:ea typeface="Plus Jakarta Sans ExtraBold"/>
              </a:rPr>
              <a:t>xx%</a:t>
            </a:r>
            <a:endParaRPr lang="fr-FR" sz="21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title"/>
          </p:nvPr>
        </p:nvSpPr>
        <p:spPr>
          <a:xfrm>
            <a:off x="6841080" y="2823840"/>
            <a:ext cx="764640" cy="44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100" b="0" strike="noStrike" spc="-1">
                <a:solidFill>
                  <a:schemeClr val="dk1"/>
                </a:solidFill>
                <a:latin typeface="Plus Jakarta Sans ExtraBold"/>
                <a:ea typeface="Plus Jakarta Sans ExtraBold"/>
              </a:rPr>
              <a:t>xx%</a:t>
            </a:r>
            <a:endParaRPr lang="fr-FR" sz="21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55" name="Google Shape;347;p13"/>
          <p:cNvGrpSpPr/>
          <p:nvPr/>
        </p:nvGrpSpPr>
        <p:grpSpPr>
          <a:xfrm>
            <a:off x="372240" y="350640"/>
            <a:ext cx="8385840" cy="4592880"/>
            <a:chOff x="372240" y="350640"/>
            <a:chExt cx="8385840" cy="4592880"/>
          </a:xfrm>
        </p:grpSpPr>
        <p:grpSp>
          <p:nvGrpSpPr>
            <p:cNvPr id="56" name="Google Shape;348;p13"/>
            <p:cNvGrpSpPr/>
            <p:nvPr/>
          </p:nvGrpSpPr>
          <p:grpSpPr>
            <a:xfrm>
              <a:off x="372240" y="3765240"/>
              <a:ext cx="187920" cy="188640"/>
              <a:chOff x="372240" y="3765240"/>
              <a:chExt cx="187920" cy="188640"/>
            </a:xfrm>
          </p:grpSpPr>
          <p:sp>
            <p:nvSpPr>
              <p:cNvPr id="57" name="Google Shape;349;p13"/>
              <p:cNvSpPr/>
              <p:nvPr/>
            </p:nvSpPr>
            <p:spPr>
              <a:xfrm>
                <a:off x="442440" y="38538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" name="Google Shape;350;p13"/>
              <p:cNvSpPr/>
              <p:nvPr/>
            </p:nvSpPr>
            <p:spPr>
              <a:xfrm>
                <a:off x="511200" y="38538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" name="Google Shape;351;p13"/>
              <p:cNvSpPr/>
              <p:nvPr/>
            </p:nvSpPr>
            <p:spPr>
              <a:xfrm>
                <a:off x="372240" y="38538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" name="Google Shape;352;p13"/>
              <p:cNvSpPr/>
              <p:nvPr/>
            </p:nvSpPr>
            <p:spPr>
              <a:xfrm>
                <a:off x="459360" y="38365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" name="Google Shape;353;p13"/>
              <p:cNvSpPr/>
              <p:nvPr/>
            </p:nvSpPr>
            <p:spPr>
              <a:xfrm>
                <a:off x="459360" y="39060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2" name="Google Shape;354;p13"/>
              <p:cNvSpPr/>
              <p:nvPr/>
            </p:nvSpPr>
            <p:spPr>
              <a:xfrm>
                <a:off x="459360" y="37652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63" name="Google Shape;355;p13"/>
            <p:cNvGrpSpPr/>
            <p:nvPr/>
          </p:nvGrpSpPr>
          <p:grpSpPr>
            <a:xfrm>
              <a:off x="1219680" y="4754880"/>
              <a:ext cx="188280" cy="188640"/>
              <a:chOff x="1219680" y="4754880"/>
              <a:chExt cx="188280" cy="188640"/>
            </a:xfrm>
          </p:grpSpPr>
          <p:sp>
            <p:nvSpPr>
              <p:cNvPr id="64" name="Google Shape;356;p13"/>
              <p:cNvSpPr/>
              <p:nvPr/>
            </p:nvSpPr>
            <p:spPr>
              <a:xfrm>
                <a:off x="1289880" y="48438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5" name="Google Shape;357;p13"/>
              <p:cNvSpPr/>
              <p:nvPr/>
            </p:nvSpPr>
            <p:spPr>
              <a:xfrm>
                <a:off x="1359000" y="48438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6" name="Google Shape;358;p13"/>
              <p:cNvSpPr/>
              <p:nvPr/>
            </p:nvSpPr>
            <p:spPr>
              <a:xfrm>
                <a:off x="1219680" y="48438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7" name="Google Shape;359;p13"/>
              <p:cNvSpPr/>
              <p:nvPr/>
            </p:nvSpPr>
            <p:spPr>
              <a:xfrm>
                <a:off x="1306800" y="48261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" name="Google Shape;360;p13"/>
              <p:cNvSpPr/>
              <p:nvPr/>
            </p:nvSpPr>
            <p:spPr>
              <a:xfrm>
                <a:off x="1306800" y="489564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" name="Google Shape;361;p13"/>
              <p:cNvSpPr/>
              <p:nvPr/>
            </p:nvSpPr>
            <p:spPr>
              <a:xfrm>
                <a:off x="1306800" y="47548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70" name="Google Shape;362;p13"/>
            <p:cNvGrpSpPr/>
            <p:nvPr/>
          </p:nvGrpSpPr>
          <p:grpSpPr>
            <a:xfrm>
              <a:off x="8569800" y="1030320"/>
              <a:ext cx="188280" cy="188640"/>
              <a:chOff x="8569800" y="1030320"/>
              <a:chExt cx="188280" cy="188640"/>
            </a:xfrm>
          </p:grpSpPr>
          <p:sp>
            <p:nvSpPr>
              <p:cNvPr id="71" name="Google Shape;363;p13"/>
              <p:cNvSpPr/>
              <p:nvPr/>
            </p:nvSpPr>
            <p:spPr>
              <a:xfrm>
                <a:off x="8640360" y="11192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2" name="Google Shape;364;p13"/>
              <p:cNvSpPr/>
              <p:nvPr/>
            </p:nvSpPr>
            <p:spPr>
              <a:xfrm>
                <a:off x="8709120" y="11192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" name="Google Shape;365;p13"/>
              <p:cNvSpPr/>
              <p:nvPr/>
            </p:nvSpPr>
            <p:spPr>
              <a:xfrm>
                <a:off x="8569800" y="11192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" name="Google Shape;366;p13"/>
              <p:cNvSpPr/>
              <p:nvPr/>
            </p:nvSpPr>
            <p:spPr>
              <a:xfrm>
                <a:off x="8656920" y="11016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5" name="Google Shape;367;p13"/>
              <p:cNvSpPr/>
              <p:nvPr/>
            </p:nvSpPr>
            <p:spPr>
              <a:xfrm>
                <a:off x="8656920" y="11710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6" name="Google Shape;368;p13"/>
              <p:cNvSpPr/>
              <p:nvPr/>
            </p:nvSpPr>
            <p:spPr>
              <a:xfrm>
                <a:off x="8656920" y="10303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77" name="Google Shape;369;p13"/>
            <p:cNvGrpSpPr/>
            <p:nvPr/>
          </p:nvGrpSpPr>
          <p:grpSpPr>
            <a:xfrm>
              <a:off x="7743600" y="350640"/>
              <a:ext cx="188280" cy="188640"/>
              <a:chOff x="7743600" y="350640"/>
              <a:chExt cx="188280" cy="188640"/>
            </a:xfrm>
          </p:grpSpPr>
          <p:sp>
            <p:nvSpPr>
              <p:cNvPr id="78" name="Google Shape;370;p13"/>
              <p:cNvSpPr/>
              <p:nvPr/>
            </p:nvSpPr>
            <p:spPr>
              <a:xfrm>
                <a:off x="7813800" y="4392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9" name="Google Shape;371;p13"/>
              <p:cNvSpPr/>
              <p:nvPr/>
            </p:nvSpPr>
            <p:spPr>
              <a:xfrm>
                <a:off x="7882920" y="4392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0" name="Google Shape;372;p13"/>
              <p:cNvSpPr/>
              <p:nvPr/>
            </p:nvSpPr>
            <p:spPr>
              <a:xfrm>
                <a:off x="7743600" y="4392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1" name="Google Shape;373;p13"/>
              <p:cNvSpPr/>
              <p:nvPr/>
            </p:nvSpPr>
            <p:spPr>
              <a:xfrm>
                <a:off x="7830720" y="4219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2" name="Google Shape;374;p13"/>
              <p:cNvSpPr/>
              <p:nvPr/>
            </p:nvSpPr>
            <p:spPr>
              <a:xfrm>
                <a:off x="7830720" y="4914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3" name="Google Shape;375;p13"/>
              <p:cNvSpPr/>
              <p:nvPr/>
            </p:nvSpPr>
            <p:spPr>
              <a:xfrm>
                <a:off x="7830720" y="3506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84" name="Google Shape;376;p13"/>
          <p:cNvGrpSpPr/>
          <p:nvPr/>
        </p:nvGrpSpPr>
        <p:grpSpPr>
          <a:xfrm>
            <a:off x="-1702800" y="-1836000"/>
            <a:ext cx="12658320" cy="9110520"/>
            <a:chOff x="-1702800" y="-1836000"/>
            <a:chExt cx="12658320" cy="9110520"/>
          </a:xfrm>
        </p:grpSpPr>
        <p:sp>
          <p:nvSpPr>
            <p:cNvPr id="85" name="Google Shape;377;p13"/>
            <p:cNvSpPr/>
            <p:nvPr/>
          </p:nvSpPr>
          <p:spPr>
            <a:xfrm rot="5754000">
              <a:off x="8062560" y="-1644120"/>
              <a:ext cx="2436480" cy="3115080"/>
            </a:xfrm>
            <a:custGeom>
              <a:avLst/>
              <a:gdLst>
                <a:gd name="textAreaLeft" fmla="*/ 0 w 2436480"/>
                <a:gd name="textAreaRight" fmla="*/ 2436840 w 2436480"/>
                <a:gd name="textAreaTop" fmla="*/ 0 h 3115080"/>
                <a:gd name="textAreaBottom" fmla="*/ 3115440 h 31150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86" name="Google Shape;378;p13"/>
            <p:cNvSpPr/>
            <p:nvPr/>
          </p:nvSpPr>
          <p:spPr>
            <a:xfrm rot="16200000">
              <a:off x="-1274400" y="3771360"/>
              <a:ext cx="3074760" cy="3931200"/>
            </a:xfrm>
            <a:custGeom>
              <a:avLst/>
              <a:gdLst>
                <a:gd name="textAreaLeft" fmla="*/ 0 w 3074760"/>
                <a:gd name="textAreaRight" fmla="*/ 3075120 w 3074760"/>
                <a:gd name="textAreaTop" fmla="*/ 0 h 3931200"/>
                <a:gd name="textAreaBottom" fmla="*/ 3931560 h 393120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87" name="Google Shape;379;p13"/>
            <p:cNvSpPr/>
            <p:nvPr/>
          </p:nvSpPr>
          <p:spPr>
            <a:xfrm rot="3565200">
              <a:off x="-1034280" y="4033440"/>
              <a:ext cx="2004480" cy="2160360"/>
            </a:xfrm>
            <a:custGeom>
              <a:avLst/>
              <a:gdLst>
                <a:gd name="textAreaLeft" fmla="*/ 0 w 2004480"/>
                <a:gd name="textAreaRight" fmla="*/ 2004840 w 20044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88" name="Google Shape;380;p13"/>
            <p:cNvSpPr/>
            <p:nvPr/>
          </p:nvSpPr>
          <p:spPr>
            <a:xfrm>
              <a:off x="7196040" y="-1836000"/>
              <a:ext cx="2388960" cy="2598480"/>
            </a:xfrm>
            <a:custGeom>
              <a:avLst/>
              <a:gdLst>
                <a:gd name="textAreaLeft" fmla="*/ 0 w 2388960"/>
                <a:gd name="textAreaRight" fmla="*/ 2389320 w 2388960"/>
                <a:gd name="textAreaTop" fmla="*/ 0 h 2598480"/>
                <a:gd name="textAreaBottom" fmla="*/ 2598840 h 2598480"/>
              </a:gdLst>
              <a:ahLst/>
              <a:cxnLst/>
              <a:rect l="textAreaLeft" t="textAreaTop" r="textAreaRight" b="textAreaBottom"/>
              <a:pathLst>
                <a:path w="634" h="688">
                  <a:moveTo>
                    <a:pt x="523" y="191"/>
                  </a:moveTo>
                  <a:cubicBezTo>
                    <a:pt x="463" y="156"/>
                    <a:pt x="469" y="46"/>
                    <a:pt x="406" y="23"/>
                  </a:cubicBezTo>
                  <a:cubicBezTo>
                    <a:pt x="343" y="0"/>
                    <a:pt x="285" y="32"/>
                    <a:pt x="239" y="100"/>
                  </a:cubicBezTo>
                  <a:cubicBezTo>
                    <a:pt x="194" y="168"/>
                    <a:pt x="152" y="194"/>
                    <a:pt x="61" y="233"/>
                  </a:cubicBezTo>
                  <a:cubicBezTo>
                    <a:pt x="33" y="246"/>
                    <a:pt x="17" y="266"/>
                    <a:pt x="9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8" y="289"/>
                    <a:pt x="8" y="290"/>
                    <a:pt x="8" y="292"/>
                  </a:cubicBezTo>
                  <a:cubicBezTo>
                    <a:pt x="2" y="309"/>
                    <a:pt x="0" y="328"/>
                    <a:pt x="0" y="344"/>
                  </a:cubicBezTo>
                  <a:cubicBezTo>
                    <a:pt x="0" y="361"/>
                    <a:pt x="2" y="379"/>
                    <a:pt x="8" y="397"/>
                  </a:cubicBezTo>
                  <a:cubicBezTo>
                    <a:pt x="8" y="399"/>
                    <a:pt x="8" y="400"/>
                    <a:pt x="8" y="400"/>
                  </a:cubicBezTo>
                  <a:cubicBezTo>
                    <a:pt x="9" y="400"/>
                    <a:pt x="9" y="400"/>
                    <a:pt x="9" y="400"/>
                  </a:cubicBezTo>
                  <a:cubicBezTo>
                    <a:pt x="17" y="423"/>
                    <a:pt x="33" y="443"/>
                    <a:pt x="61" y="455"/>
                  </a:cubicBezTo>
                  <a:cubicBezTo>
                    <a:pt x="152" y="495"/>
                    <a:pt x="194" y="520"/>
                    <a:pt x="239" y="588"/>
                  </a:cubicBezTo>
                  <a:cubicBezTo>
                    <a:pt x="285" y="656"/>
                    <a:pt x="343" y="688"/>
                    <a:pt x="406" y="666"/>
                  </a:cubicBezTo>
                  <a:cubicBezTo>
                    <a:pt x="469" y="643"/>
                    <a:pt x="463" y="533"/>
                    <a:pt x="523" y="498"/>
                  </a:cubicBezTo>
                  <a:cubicBezTo>
                    <a:pt x="574" y="469"/>
                    <a:pt x="634" y="437"/>
                    <a:pt x="628" y="344"/>
                  </a:cubicBezTo>
                  <a:cubicBezTo>
                    <a:pt x="634" y="252"/>
                    <a:pt x="574" y="220"/>
                    <a:pt x="523" y="19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382;p14"/>
          <p:cNvGrpSpPr/>
          <p:nvPr/>
        </p:nvGrpSpPr>
        <p:grpSpPr>
          <a:xfrm>
            <a:off x="321480" y="1306800"/>
            <a:ext cx="8204040" cy="3301560"/>
            <a:chOff x="321480" y="1306800"/>
            <a:chExt cx="8204040" cy="3301560"/>
          </a:xfrm>
        </p:grpSpPr>
        <p:grpSp>
          <p:nvGrpSpPr>
            <p:cNvPr id="90" name="Google Shape;383;p14"/>
            <p:cNvGrpSpPr/>
            <p:nvPr/>
          </p:nvGrpSpPr>
          <p:grpSpPr>
            <a:xfrm>
              <a:off x="8337240" y="3552480"/>
              <a:ext cx="188280" cy="188640"/>
              <a:chOff x="8337240" y="3552480"/>
              <a:chExt cx="188280" cy="188640"/>
            </a:xfrm>
          </p:grpSpPr>
          <p:sp>
            <p:nvSpPr>
              <p:cNvPr id="91" name="Google Shape;384;p14"/>
              <p:cNvSpPr/>
              <p:nvPr/>
            </p:nvSpPr>
            <p:spPr>
              <a:xfrm>
                <a:off x="8407800" y="36410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2" name="Google Shape;385;p14"/>
              <p:cNvSpPr/>
              <p:nvPr/>
            </p:nvSpPr>
            <p:spPr>
              <a:xfrm>
                <a:off x="8476560" y="36410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3" name="Google Shape;386;p14"/>
              <p:cNvSpPr/>
              <p:nvPr/>
            </p:nvSpPr>
            <p:spPr>
              <a:xfrm>
                <a:off x="8337240" y="36410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4" name="Google Shape;387;p14"/>
              <p:cNvSpPr/>
              <p:nvPr/>
            </p:nvSpPr>
            <p:spPr>
              <a:xfrm>
                <a:off x="8424360" y="36237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5" name="Google Shape;388;p14"/>
              <p:cNvSpPr/>
              <p:nvPr/>
            </p:nvSpPr>
            <p:spPr>
              <a:xfrm>
                <a:off x="8424360" y="369324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6" name="Google Shape;389;p14"/>
              <p:cNvSpPr/>
              <p:nvPr/>
            </p:nvSpPr>
            <p:spPr>
              <a:xfrm>
                <a:off x="8424360" y="35524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97" name="Google Shape;390;p14"/>
            <p:cNvGrpSpPr/>
            <p:nvPr/>
          </p:nvGrpSpPr>
          <p:grpSpPr>
            <a:xfrm>
              <a:off x="7239600" y="4419720"/>
              <a:ext cx="187920" cy="188640"/>
              <a:chOff x="7239600" y="4419720"/>
              <a:chExt cx="187920" cy="188640"/>
            </a:xfrm>
          </p:grpSpPr>
          <p:sp>
            <p:nvSpPr>
              <p:cNvPr id="98" name="Google Shape;391;p14"/>
              <p:cNvSpPr/>
              <p:nvPr/>
            </p:nvSpPr>
            <p:spPr>
              <a:xfrm>
                <a:off x="7309800" y="45082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99" name="Google Shape;392;p14"/>
              <p:cNvSpPr/>
              <p:nvPr/>
            </p:nvSpPr>
            <p:spPr>
              <a:xfrm>
                <a:off x="7378560" y="45082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0" name="Google Shape;393;p14"/>
              <p:cNvSpPr/>
              <p:nvPr/>
            </p:nvSpPr>
            <p:spPr>
              <a:xfrm>
                <a:off x="7239600" y="45082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1" name="Google Shape;394;p14"/>
              <p:cNvSpPr/>
              <p:nvPr/>
            </p:nvSpPr>
            <p:spPr>
              <a:xfrm>
                <a:off x="7326720" y="44910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2" name="Google Shape;395;p14"/>
              <p:cNvSpPr/>
              <p:nvPr/>
            </p:nvSpPr>
            <p:spPr>
              <a:xfrm>
                <a:off x="7326720" y="45604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3" name="Google Shape;396;p14"/>
              <p:cNvSpPr/>
              <p:nvPr/>
            </p:nvSpPr>
            <p:spPr>
              <a:xfrm>
                <a:off x="7326720" y="44197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04" name="Google Shape;397;p14"/>
            <p:cNvGrpSpPr/>
            <p:nvPr/>
          </p:nvGrpSpPr>
          <p:grpSpPr>
            <a:xfrm>
              <a:off x="321480" y="2044440"/>
              <a:ext cx="188280" cy="188280"/>
              <a:chOff x="321480" y="2044440"/>
              <a:chExt cx="188280" cy="188280"/>
            </a:xfrm>
          </p:grpSpPr>
          <p:sp>
            <p:nvSpPr>
              <p:cNvPr id="105" name="Google Shape;398;p14"/>
              <p:cNvSpPr/>
              <p:nvPr/>
            </p:nvSpPr>
            <p:spPr>
              <a:xfrm>
                <a:off x="391680" y="21330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6" name="Google Shape;399;p14"/>
              <p:cNvSpPr/>
              <p:nvPr/>
            </p:nvSpPr>
            <p:spPr>
              <a:xfrm>
                <a:off x="460800" y="21330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7" name="Google Shape;400;p14"/>
              <p:cNvSpPr/>
              <p:nvPr/>
            </p:nvSpPr>
            <p:spPr>
              <a:xfrm>
                <a:off x="321480" y="21330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8" name="Google Shape;401;p14"/>
              <p:cNvSpPr/>
              <p:nvPr/>
            </p:nvSpPr>
            <p:spPr>
              <a:xfrm>
                <a:off x="408600" y="21157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9" name="Google Shape;402;p14"/>
              <p:cNvSpPr/>
              <p:nvPr/>
            </p:nvSpPr>
            <p:spPr>
              <a:xfrm>
                <a:off x="408600" y="218484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0" name="Google Shape;403;p14"/>
              <p:cNvSpPr/>
              <p:nvPr/>
            </p:nvSpPr>
            <p:spPr>
              <a:xfrm>
                <a:off x="408600" y="20444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11" name="Google Shape;404;p14"/>
            <p:cNvGrpSpPr/>
            <p:nvPr/>
          </p:nvGrpSpPr>
          <p:grpSpPr>
            <a:xfrm>
              <a:off x="717480" y="1306800"/>
              <a:ext cx="187920" cy="188280"/>
              <a:chOff x="717480" y="1306800"/>
              <a:chExt cx="187920" cy="188280"/>
            </a:xfrm>
          </p:grpSpPr>
          <p:sp>
            <p:nvSpPr>
              <p:cNvPr id="112" name="Google Shape;405;p14"/>
              <p:cNvSpPr/>
              <p:nvPr/>
            </p:nvSpPr>
            <p:spPr>
              <a:xfrm>
                <a:off x="787680" y="13953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3" name="Google Shape;406;p14"/>
              <p:cNvSpPr/>
              <p:nvPr/>
            </p:nvSpPr>
            <p:spPr>
              <a:xfrm>
                <a:off x="856440" y="13953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4" name="Google Shape;407;p14"/>
              <p:cNvSpPr/>
              <p:nvPr/>
            </p:nvSpPr>
            <p:spPr>
              <a:xfrm>
                <a:off x="717480" y="13953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5" name="Google Shape;408;p14"/>
              <p:cNvSpPr/>
              <p:nvPr/>
            </p:nvSpPr>
            <p:spPr>
              <a:xfrm>
                <a:off x="804600" y="13780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6" name="Google Shape;409;p14"/>
              <p:cNvSpPr/>
              <p:nvPr/>
            </p:nvSpPr>
            <p:spPr>
              <a:xfrm>
                <a:off x="804600" y="14472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7" name="Google Shape;410;p14"/>
              <p:cNvSpPr/>
              <p:nvPr/>
            </p:nvSpPr>
            <p:spPr>
              <a:xfrm>
                <a:off x="804600" y="13068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118" name="Google Shape;411;p14"/>
          <p:cNvGrpSpPr/>
          <p:nvPr/>
        </p:nvGrpSpPr>
        <p:grpSpPr>
          <a:xfrm>
            <a:off x="-2213640" y="-1281960"/>
            <a:ext cx="12853440" cy="7753320"/>
            <a:chOff x="-2213640" y="-1281960"/>
            <a:chExt cx="12853440" cy="7753320"/>
          </a:xfrm>
        </p:grpSpPr>
        <p:sp>
          <p:nvSpPr>
            <p:cNvPr id="119" name="Google Shape;412;p14"/>
            <p:cNvSpPr/>
            <p:nvPr/>
          </p:nvSpPr>
          <p:spPr>
            <a:xfrm rot="14629200">
              <a:off x="-120600" y="-865440"/>
              <a:ext cx="1980000" cy="1689840"/>
            </a:xfrm>
            <a:custGeom>
              <a:avLst/>
              <a:gdLst>
                <a:gd name="textAreaLeft" fmla="*/ 0 w 1980000"/>
                <a:gd name="textAreaRight" fmla="*/ 1980360 w 1980000"/>
                <a:gd name="textAreaTop" fmla="*/ 0 h 1689840"/>
                <a:gd name="textAreaBottom" fmla="*/ 1690200 h 1689840"/>
              </a:gdLst>
              <a:ahLst/>
              <a:cxnLst/>
              <a:rect l="textAreaLeft" t="textAreaTop" r="textAreaRight" b="textAreaBottom"/>
              <a:pathLst>
                <a:path w="1480978" h="1263926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20" name="Google Shape;413;p14"/>
            <p:cNvSpPr/>
            <p:nvPr/>
          </p:nvSpPr>
          <p:spPr>
            <a:xfrm rot="7323000">
              <a:off x="7530840" y="3903840"/>
              <a:ext cx="3058200" cy="1661040"/>
            </a:xfrm>
            <a:custGeom>
              <a:avLst/>
              <a:gdLst>
                <a:gd name="textAreaLeft" fmla="*/ 0 w 3058200"/>
                <a:gd name="textAreaRight" fmla="*/ 3058560 w 3058200"/>
                <a:gd name="textAreaTop" fmla="*/ 0 h 1661040"/>
                <a:gd name="textAreaBottom" fmla="*/ 1661400 h 1661040"/>
              </a:gdLst>
              <a:ahLst/>
              <a:cxnLst/>
              <a:rect l="textAreaLeft" t="textAreaTop" r="textAreaRight" b="textAreaBottom"/>
              <a:pathLst>
                <a:path w="1602734" h="1249425">
                  <a:moveTo>
                    <a:pt x="839130" y="6411"/>
                  </a:moveTo>
                  <a:cubicBezTo>
                    <a:pt x="626223" y="-20549"/>
                    <a:pt x="400853" y="37769"/>
                    <a:pt x="237222" y="176639"/>
                  </a:cubicBezTo>
                  <a:cubicBezTo>
                    <a:pt x="73592" y="315510"/>
                    <a:pt x="-21622" y="535911"/>
                    <a:pt x="4197" y="748981"/>
                  </a:cubicBezTo>
                  <a:cubicBezTo>
                    <a:pt x="30016" y="962051"/>
                    <a:pt x="182489" y="1158343"/>
                    <a:pt x="387252" y="1222688"/>
                  </a:cubicBezTo>
                  <a:cubicBezTo>
                    <a:pt x="525226" y="1266019"/>
                    <a:pt x="675010" y="1250706"/>
                    <a:pt x="816162" y="1219023"/>
                  </a:cubicBezTo>
                  <a:cubicBezTo>
                    <a:pt x="957313" y="1187339"/>
                    <a:pt x="1095124" y="1139854"/>
                    <a:pt x="1238230" y="1119004"/>
                  </a:cubicBezTo>
                  <a:cubicBezTo>
                    <a:pt x="1299642" y="1110044"/>
                    <a:pt x="1362928" y="1105809"/>
                    <a:pt x="1419698" y="1080804"/>
                  </a:cubicBezTo>
                  <a:cubicBezTo>
                    <a:pt x="1515890" y="1038451"/>
                    <a:pt x="1579827" y="939572"/>
                    <a:pt x="1597175" y="835887"/>
                  </a:cubicBezTo>
                  <a:cubicBezTo>
                    <a:pt x="1614443" y="732284"/>
                    <a:pt x="1589845" y="625097"/>
                    <a:pt x="1546107" y="529558"/>
                  </a:cubicBezTo>
                  <a:cubicBezTo>
                    <a:pt x="1415707" y="244812"/>
                    <a:pt x="1152709" y="46077"/>
                    <a:pt x="839130" y="6411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21" name="Google Shape;414;p14"/>
            <p:cNvSpPr/>
            <p:nvPr/>
          </p:nvSpPr>
          <p:spPr>
            <a:xfrm rot="20767800">
              <a:off x="6508800" y="4100400"/>
              <a:ext cx="3966840" cy="1850040"/>
            </a:xfrm>
            <a:custGeom>
              <a:avLst/>
              <a:gdLst>
                <a:gd name="textAreaLeft" fmla="*/ 0 w 3966840"/>
                <a:gd name="textAreaRight" fmla="*/ 3967200 w 3966840"/>
                <a:gd name="textAreaTop" fmla="*/ 0 h 1850040"/>
                <a:gd name="textAreaBottom" fmla="*/ 1850400 h 1850040"/>
              </a:gdLst>
              <a:ahLst/>
              <a:cxnLst/>
              <a:rect l="textAreaLeft" t="textAreaTop" r="textAreaRight" b="textAreaBottom"/>
              <a:pathLst>
                <a:path w="749" h="940">
                  <a:moveTo>
                    <a:pt x="523" y="343"/>
                  </a:moveTo>
                  <a:cubicBezTo>
                    <a:pt x="445" y="317"/>
                    <a:pt x="491" y="0"/>
                    <a:pt x="364" y="0"/>
                  </a:cubicBezTo>
                  <a:cubicBezTo>
                    <a:pt x="237" y="0"/>
                    <a:pt x="251" y="362"/>
                    <a:pt x="212" y="363"/>
                  </a:cubicBezTo>
                  <a:cubicBezTo>
                    <a:pt x="173" y="365"/>
                    <a:pt x="159" y="210"/>
                    <a:pt x="104" y="217"/>
                  </a:cubicBezTo>
                  <a:cubicBezTo>
                    <a:pt x="48" y="224"/>
                    <a:pt x="0" y="470"/>
                    <a:pt x="0" y="470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0" y="470"/>
                    <a:pt x="48" y="716"/>
                    <a:pt x="104" y="723"/>
                  </a:cubicBezTo>
                  <a:cubicBezTo>
                    <a:pt x="159" y="730"/>
                    <a:pt x="173" y="574"/>
                    <a:pt x="212" y="576"/>
                  </a:cubicBezTo>
                  <a:cubicBezTo>
                    <a:pt x="251" y="578"/>
                    <a:pt x="237" y="939"/>
                    <a:pt x="364" y="939"/>
                  </a:cubicBezTo>
                  <a:cubicBezTo>
                    <a:pt x="491" y="940"/>
                    <a:pt x="445" y="623"/>
                    <a:pt x="523" y="596"/>
                  </a:cubicBezTo>
                  <a:cubicBezTo>
                    <a:pt x="601" y="570"/>
                    <a:pt x="749" y="636"/>
                    <a:pt x="749" y="470"/>
                  </a:cubicBezTo>
                  <a:cubicBezTo>
                    <a:pt x="749" y="304"/>
                    <a:pt x="601" y="370"/>
                    <a:pt x="523" y="343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22" name="Google Shape;415;p14"/>
            <p:cNvSpPr/>
            <p:nvPr/>
          </p:nvSpPr>
          <p:spPr>
            <a:xfrm rot="19407600">
              <a:off x="-1758600" y="-604800"/>
              <a:ext cx="3118680" cy="2557800"/>
            </a:xfrm>
            <a:custGeom>
              <a:avLst/>
              <a:gdLst>
                <a:gd name="textAreaLeft" fmla="*/ 0 w 3118680"/>
                <a:gd name="textAreaRight" fmla="*/ 3119040 w 3118680"/>
                <a:gd name="textAreaTop" fmla="*/ 0 h 2557800"/>
                <a:gd name="textAreaBottom" fmla="*/ 2558160 h 2557800"/>
              </a:gdLst>
              <a:ahLst/>
              <a:cxnLst/>
              <a:rect l="textAreaLeft" t="textAreaTop" r="textAreaRight" b="textAreaBottom"/>
              <a:pathLst>
                <a:path w="1640321" h="1345239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977640" y="3432960"/>
            <a:ext cx="4452840" cy="66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26" name="Google Shape;421;p15"/>
          <p:cNvGrpSpPr/>
          <p:nvPr/>
        </p:nvGrpSpPr>
        <p:grpSpPr>
          <a:xfrm>
            <a:off x="773640" y="276480"/>
            <a:ext cx="7983720" cy="4257000"/>
            <a:chOff x="773640" y="276480"/>
            <a:chExt cx="7983720" cy="4257000"/>
          </a:xfrm>
        </p:grpSpPr>
        <p:grpSp>
          <p:nvGrpSpPr>
            <p:cNvPr id="127" name="Google Shape;422;p15"/>
            <p:cNvGrpSpPr/>
            <p:nvPr/>
          </p:nvGrpSpPr>
          <p:grpSpPr>
            <a:xfrm>
              <a:off x="6894360" y="276480"/>
              <a:ext cx="188280" cy="188280"/>
              <a:chOff x="6894360" y="276480"/>
              <a:chExt cx="188280" cy="188280"/>
            </a:xfrm>
          </p:grpSpPr>
          <p:sp>
            <p:nvSpPr>
              <p:cNvPr id="128" name="Google Shape;423;p15"/>
              <p:cNvSpPr/>
              <p:nvPr/>
            </p:nvSpPr>
            <p:spPr>
              <a:xfrm>
                <a:off x="6964920" y="3650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9" name="Google Shape;424;p15"/>
              <p:cNvSpPr/>
              <p:nvPr/>
            </p:nvSpPr>
            <p:spPr>
              <a:xfrm>
                <a:off x="7033680" y="3650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0" name="Google Shape;425;p15"/>
              <p:cNvSpPr/>
              <p:nvPr/>
            </p:nvSpPr>
            <p:spPr>
              <a:xfrm>
                <a:off x="6894360" y="3650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1" name="Google Shape;426;p15"/>
              <p:cNvSpPr/>
              <p:nvPr/>
            </p:nvSpPr>
            <p:spPr>
              <a:xfrm>
                <a:off x="6981840" y="3477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2" name="Google Shape;427;p15"/>
              <p:cNvSpPr/>
              <p:nvPr/>
            </p:nvSpPr>
            <p:spPr>
              <a:xfrm>
                <a:off x="6981840" y="4168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3" name="Google Shape;428;p15"/>
              <p:cNvSpPr/>
              <p:nvPr/>
            </p:nvSpPr>
            <p:spPr>
              <a:xfrm>
                <a:off x="6981840" y="2764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34" name="Google Shape;429;p15"/>
            <p:cNvGrpSpPr/>
            <p:nvPr/>
          </p:nvGrpSpPr>
          <p:grpSpPr>
            <a:xfrm>
              <a:off x="8430840" y="4205520"/>
              <a:ext cx="326520" cy="327960"/>
              <a:chOff x="8430840" y="4205520"/>
              <a:chExt cx="326520" cy="327960"/>
            </a:xfrm>
          </p:grpSpPr>
          <p:sp>
            <p:nvSpPr>
              <p:cNvPr id="135" name="Google Shape;430;p15"/>
              <p:cNvSpPr/>
              <p:nvPr/>
            </p:nvSpPr>
            <p:spPr>
              <a:xfrm>
                <a:off x="8571960" y="43642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6" name="Google Shape;431;p15"/>
              <p:cNvSpPr/>
              <p:nvPr/>
            </p:nvSpPr>
            <p:spPr>
              <a:xfrm>
                <a:off x="8640720" y="43642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7" name="Google Shape;432;p15"/>
              <p:cNvSpPr/>
              <p:nvPr/>
            </p:nvSpPr>
            <p:spPr>
              <a:xfrm>
                <a:off x="8709480" y="4364280"/>
                <a:ext cx="4788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8" name="Google Shape;433;p15"/>
              <p:cNvSpPr/>
              <p:nvPr/>
            </p:nvSpPr>
            <p:spPr>
              <a:xfrm>
                <a:off x="8501760" y="4364280"/>
                <a:ext cx="4824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9" name="Google Shape;434;p15"/>
              <p:cNvSpPr/>
              <p:nvPr/>
            </p:nvSpPr>
            <p:spPr>
              <a:xfrm>
                <a:off x="8430840" y="43642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0" name="Google Shape;435;p15"/>
              <p:cNvSpPr/>
              <p:nvPr/>
            </p:nvSpPr>
            <p:spPr>
              <a:xfrm>
                <a:off x="8589240" y="434700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1" name="Google Shape;436;p15"/>
              <p:cNvSpPr/>
              <p:nvPr/>
            </p:nvSpPr>
            <p:spPr>
              <a:xfrm>
                <a:off x="8589240" y="4416480"/>
                <a:ext cx="1224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2" name="Google Shape;437;p15"/>
              <p:cNvSpPr/>
              <p:nvPr/>
            </p:nvSpPr>
            <p:spPr>
              <a:xfrm>
                <a:off x="8589240" y="448416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3" name="Google Shape;438;p15"/>
              <p:cNvSpPr/>
              <p:nvPr/>
            </p:nvSpPr>
            <p:spPr>
              <a:xfrm>
                <a:off x="8589240" y="427572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4" name="Google Shape;439;p15"/>
              <p:cNvSpPr/>
              <p:nvPr/>
            </p:nvSpPr>
            <p:spPr>
              <a:xfrm>
                <a:off x="8589240" y="4205520"/>
                <a:ext cx="1224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45" name="Google Shape;440;p15"/>
            <p:cNvGrpSpPr/>
            <p:nvPr/>
          </p:nvGrpSpPr>
          <p:grpSpPr>
            <a:xfrm>
              <a:off x="773640" y="465120"/>
              <a:ext cx="188280" cy="188640"/>
              <a:chOff x="773640" y="465120"/>
              <a:chExt cx="188280" cy="188640"/>
            </a:xfrm>
          </p:grpSpPr>
          <p:sp>
            <p:nvSpPr>
              <p:cNvPr id="146" name="Google Shape;441;p15"/>
              <p:cNvSpPr/>
              <p:nvPr/>
            </p:nvSpPr>
            <p:spPr>
              <a:xfrm>
                <a:off x="843840" y="5536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7" name="Google Shape;442;p15"/>
              <p:cNvSpPr/>
              <p:nvPr/>
            </p:nvSpPr>
            <p:spPr>
              <a:xfrm>
                <a:off x="912960" y="5536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8" name="Google Shape;443;p15"/>
              <p:cNvSpPr/>
              <p:nvPr/>
            </p:nvSpPr>
            <p:spPr>
              <a:xfrm>
                <a:off x="773640" y="5536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9" name="Google Shape;444;p15"/>
              <p:cNvSpPr/>
              <p:nvPr/>
            </p:nvSpPr>
            <p:spPr>
              <a:xfrm>
                <a:off x="860760" y="5364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50" name="Google Shape;445;p15"/>
              <p:cNvSpPr/>
              <p:nvPr/>
            </p:nvSpPr>
            <p:spPr>
              <a:xfrm>
                <a:off x="860760" y="6058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51" name="Google Shape;446;p15"/>
              <p:cNvSpPr/>
              <p:nvPr/>
            </p:nvSpPr>
            <p:spPr>
              <a:xfrm>
                <a:off x="860760" y="4651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152" name="Google Shape;447;p15"/>
          <p:cNvGrpSpPr/>
          <p:nvPr/>
        </p:nvGrpSpPr>
        <p:grpSpPr>
          <a:xfrm>
            <a:off x="5286960" y="-2211120"/>
            <a:ext cx="5627160" cy="9517680"/>
            <a:chOff x="5286960" y="-2211120"/>
            <a:chExt cx="5627160" cy="9517680"/>
          </a:xfrm>
        </p:grpSpPr>
        <p:sp>
          <p:nvSpPr>
            <p:cNvPr id="153" name="Google Shape;448;p15"/>
            <p:cNvSpPr/>
            <p:nvPr/>
          </p:nvSpPr>
          <p:spPr>
            <a:xfrm rot="9928800">
              <a:off x="5549040" y="4527360"/>
              <a:ext cx="2879640" cy="2457360"/>
            </a:xfrm>
            <a:custGeom>
              <a:avLst/>
              <a:gdLst>
                <a:gd name="textAreaLeft" fmla="*/ 0 w 2879640"/>
                <a:gd name="textAreaRight" fmla="*/ 2880000 w 2879640"/>
                <a:gd name="textAreaTop" fmla="*/ 0 h 2457360"/>
                <a:gd name="textAreaBottom" fmla="*/ 2457720 h 2457360"/>
              </a:gdLst>
              <a:ahLst/>
              <a:cxnLst/>
              <a:rect l="textAreaLeft" t="textAreaTop" r="textAreaRight" b="textAreaBottom"/>
              <a:pathLst>
                <a:path w="1480978" h="1263926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54" name="Google Shape;449;p15"/>
            <p:cNvSpPr/>
            <p:nvPr/>
          </p:nvSpPr>
          <p:spPr>
            <a:xfrm rot="2885400">
              <a:off x="7361640" y="-1475280"/>
              <a:ext cx="3118320" cy="2557440"/>
            </a:xfrm>
            <a:custGeom>
              <a:avLst/>
              <a:gdLst>
                <a:gd name="textAreaLeft" fmla="*/ 0 w 3118320"/>
                <a:gd name="textAreaRight" fmla="*/ 3118680 w 3118320"/>
                <a:gd name="textAreaTop" fmla="*/ 0 h 2557440"/>
                <a:gd name="textAreaBottom" fmla="*/ 2557800 h 2557440"/>
              </a:gdLst>
              <a:ahLst/>
              <a:cxnLst/>
              <a:rect l="textAreaLeft" t="textAreaTop" r="textAreaRight" b="textAreaBottom"/>
              <a:pathLst>
                <a:path w="1640321" h="1345239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011960" y="1476360"/>
            <a:ext cx="3652920" cy="146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784040" y="1071360"/>
            <a:ext cx="3337200" cy="3129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62222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grpSp>
        <p:nvGrpSpPr>
          <p:cNvPr id="157" name="Google Shape;454;p16"/>
          <p:cNvGrpSpPr/>
          <p:nvPr/>
        </p:nvGrpSpPr>
        <p:grpSpPr>
          <a:xfrm>
            <a:off x="1621440" y="444960"/>
            <a:ext cx="7142760" cy="4257720"/>
            <a:chOff x="1621440" y="444960"/>
            <a:chExt cx="7142760" cy="4257720"/>
          </a:xfrm>
        </p:grpSpPr>
        <p:grpSp>
          <p:nvGrpSpPr>
            <p:cNvPr id="158" name="Google Shape;455;p16"/>
            <p:cNvGrpSpPr/>
            <p:nvPr/>
          </p:nvGrpSpPr>
          <p:grpSpPr>
            <a:xfrm>
              <a:off x="1621440" y="444960"/>
              <a:ext cx="188280" cy="188640"/>
              <a:chOff x="1621440" y="444960"/>
              <a:chExt cx="188280" cy="188640"/>
            </a:xfrm>
          </p:grpSpPr>
          <p:sp>
            <p:nvSpPr>
              <p:cNvPr id="159" name="Google Shape;456;p16"/>
              <p:cNvSpPr/>
              <p:nvPr/>
            </p:nvSpPr>
            <p:spPr>
              <a:xfrm>
                <a:off x="1691640" y="5338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60" name="Google Shape;457;p16"/>
              <p:cNvSpPr/>
              <p:nvPr/>
            </p:nvSpPr>
            <p:spPr>
              <a:xfrm>
                <a:off x="1760760" y="53388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61" name="Google Shape;458;p16"/>
              <p:cNvSpPr/>
              <p:nvPr/>
            </p:nvSpPr>
            <p:spPr>
              <a:xfrm>
                <a:off x="1621440" y="53388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62" name="Google Shape;459;p16"/>
              <p:cNvSpPr/>
              <p:nvPr/>
            </p:nvSpPr>
            <p:spPr>
              <a:xfrm>
                <a:off x="1708560" y="5162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63" name="Google Shape;460;p16"/>
              <p:cNvSpPr/>
              <p:nvPr/>
            </p:nvSpPr>
            <p:spPr>
              <a:xfrm>
                <a:off x="1708560" y="58572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64" name="Google Shape;461;p16"/>
              <p:cNvSpPr/>
              <p:nvPr/>
            </p:nvSpPr>
            <p:spPr>
              <a:xfrm>
                <a:off x="1708560" y="4449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65" name="Google Shape;462;p16"/>
            <p:cNvGrpSpPr/>
            <p:nvPr/>
          </p:nvGrpSpPr>
          <p:grpSpPr>
            <a:xfrm>
              <a:off x="8575920" y="3596400"/>
              <a:ext cx="188280" cy="188640"/>
              <a:chOff x="8575920" y="3596400"/>
              <a:chExt cx="188280" cy="188640"/>
            </a:xfrm>
          </p:grpSpPr>
          <p:sp>
            <p:nvSpPr>
              <p:cNvPr id="166" name="Google Shape;463;p16"/>
              <p:cNvSpPr/>
              <p:nvPr/>
            </p:nvSpPr>
            <p:spPr>
              <a:xfrm>
                <a:off x="8646120" y="36853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67" name="Google Shape;464;p16"/>
              <p:cNvSpPr/>
              <p:nvPr/>
            </p:nvSpPr>
            <p:spPr>
              <a:xfrm>
                <a:off x="8715240" y="36853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68" name="Google Shape;465;p16"/>
              <p:cNvSpPr/>
              <p:nvPr/>
            </p:nvSpPr>
            <p:spPr>
              <a:xfrm>
                <a:off x="8575920" y="368532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69" name="Google Shape;466;p16"/>
              <p:cNvSpPr/>
              <p:nvPr/>
            </p:nvSpPr>
            <p:spPr>
              <a:xfrm>
                <a:off x="8663040" y="36676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0" name="Google Shape;467;p16"/>
              <p:cNvSpPr/>
              <p:nvPr/>
            </p:nvSpPr>
            <p:spPr>
              <a:xfrm>
                <a:off x="8663040" y="373716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1" name="Google Shape;468;p16"/>
              <p:cNvSpPr/>
              <p:nvPr/>
            </p:nvSpPr>
            <p:spPr>
              <a:xfrm>
                <a:off x="8663040" y="35964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72" name="Google Shape;469;p16"/>
            <p:cNvGrpSpPr/>
            <p:nvPr/>
          </p:nvGrpSpPr>
          <p:grpSpPr>
            <a:xfrm>
              <a:off x="8125560" y="4514040"/>
              <a:ext cx="187920" cy="188640"/>
              <a:chOff x="8125560" y="4514040"/>
              <a:chExt cx="187920" cy="188640"/>
            </a:xfrm>
          </p:grpSpPr>
          <p:sp>
            <p:nvSpPr>
              <p:cNvPr id="173" name="Google Shape;470;p16"/>
              <p:cNvSpPr/>
              <p:nvPr/>
            </p:nvSpPr>
            <p:spPr>
              <a:xfrm>
                <a:off x="8195760" y="46029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4" name="Google Shape;471;p16"/>
              <p:cNvSpPr/>
              <p:nvPr/>
            </p:nvSpPr>
            <p:spPr>
              <a:xfrm>
                <a:off x="8264520" y="46029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5" name="Google Shape;472;p16"/>
              <p:cNvSpPr/>
              <p:nvPr/>
            </p:nvSpPr>
            <p:spPr>
              <a:xfrm>
                <a:off x="8125560" y="46029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6" name="Google Shape;473;p16"/>
              <p:cNvSpPr/>
              <p:nvPr/>
            </p:nvSpPr>
            <p:spPr>
              <a:xfrm>
                <a:off x="8212680" y="45853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7" name="Google Shape;474;p16"/>
              <p:cNvSpPr/>
              <p:nvPr/>
            </p:nvSpPr>
            <p:spPr>
              <a:xfrm>
                <a:off x="8212680" y="46548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8" name="Google Shape;475;p16"/>
              <p:cNvSpPr/>
              <p:nvPr/>
            </p:nvSpPr>
            <p:spPr>
              <a:xfrm>
                <a:off x="8212680" y="45140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179" name="Google Shape;476;p16"/>
          <p:cNvGrpSpPr/>
          <p:nvPr/>
        </p:nvGrpSpPr>
        <p:grpSpPr>
          <a:xfrm>
            <a:off x="-1716120" y="-2044440"/>
            <a:ext cx="12416760" cy="8518320"/>
            <a:chOff x="-1716120" y="-2044440"/>
            <a:chExt cx="12416760" cy="8518320"/>
          </a:xfrm>
        </p:grpSpPr>
        <p:sp>
          <p:nvSpPr>
            <p:cNvPr id="180" name="Google Shape;477;p16"/>
            <p:cNvSpPr/>
            <p:nvPr/>
          </p:nvSpPr>
          <p:spPr>
            <a:xfrm rot="21259200">
              <a:off x="6875640" y="413388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1" name="Google Shape;478;p16"/>
            <p:cNvSpPr/>
            <p:nvPr/>
          </p:nvSpPr>
          <p:spPr>
            <a:xfrm rot="5400000" flipH="1">
              <a:off x="8348040" y="3894840"/>
              <a:ext cx="2064600" cy="2639880"/>
            </a:xfrm>
            <a:custGeom>
              <a:avLst/>
              <a:gdLst>
                <a:gd name="textAreaLeft" fmla="*/ -360 w 2064600"/>
                <a:gd name="textAreaRight" fmla="*/ 206460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2" name="Google Shape;479;p16"/>
            <p:cNvSpPr/>
            <p:nvPr/>
          </p:nvSpPr>
          <p:spPr>
            <a:xfrm rot="20088000">
              <a:off x="-221760" y="-135360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3" name="Google Shape;480;p16"/>
            <p:cNvSpPr/>
            <p:nvPr/>
          </p:nvSpPr>
          <p:spPr>
            <a:xfrm rot="14577600" flipH="1">
              <a:off x="-1103760" y="-875160"/>
              <a:ext cx="2064600" cy="2640240"/>
            </a:xfrm>
            <a:custGeom>
              <a:avLst/>
              <a:gdLst>
                <a:gd name="textAreaLeft" fmla="*/ 360 w 2064600"/>
                <a:gd name="textAreaRight" fmla="*/ 2065320 w 2064600"/>
                <a:gd name="textAreaTop" fmla="*/ 0 h 2640240"/>
                <a:gd name="textAreaBottom" fmla="*/ 2640600 h 264024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789480" y="1561320"/>
            <a:ext cx="2999520" cy="1062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85" name="Google Shape;484;p17"/>
          <p:cNvGrpSpPr/>
          <p:nvPr/>
        </p:nvGrpSpPr>
        <p:grpSpPr>
          <a:xfrm>
            <a:off x="301680" y="826200"/>
            <a:ext cx="8317080" cy="3826440"/>
            <a:chOff x="301680" y="826200"/>
            <a:chExt cx="8317080" cy="3826440"/>
          </a:xfrm>
        </p:grpSpPr>
        <p:grpSp>
          <p:nvGrpSpPr>
            <p:cNvPr id="186" name="Google Shape;485;p17"/>
            <p:cNvGrpSpPr/>
            <p:nvPr/>
          </p:nvGrpSpPr>
          <p:grpSpPr>
            <a:xfrm>
              <a:off x="8430840" y="3084840"/>
              <a:ext cx="187920" cy="188640"/>
              <a:chOff x="8430840" y="3084840"/>
              <a:chExt cx="187920" cy="188640"/>
            </a:xfrm>
          </p:grpSpPr>
          <p:sp>
            <p:nvSpPr>
              <p:cNvPr id="187" name="Google Shape;486;p17"/>
              <p:cNvSpPr/>
              <p:nvPr/>
            </p:nvSpPr>
            <p:spPr>
              <a:xfrm>
                <a:off x="8501040" y="31734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88" name="Google Shape;487;p17"/>
              <p:cNvSpPr/>
              <p:nvPr/>
            </p:nvSpPr>
            <p:spPr>
              <a:xfrm>
                <a:off x="8569800" y="31734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89" name="Google Shape;488;p17"/>
              <p:cNvSpPr/>
              <p:nvPr/>
            </p:nvSpPr>
            <p:spPr>
              <a:xfrm>
                <a:off x="8430840" y="31734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90" name="Google Shape;489;p17"/>
              <p:cNvSpPr/>
              <p:nvPr/>
            </p:nvSpPr>
            <p:spPr>
              <a:xfrm>
                <a:off x="8517960" y="31561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91" name="Google Shape;490;p17"/>
              <p:cNvSpPr/>
              <p:nvPr/>
            </p:nvSpPr>
            <p:spPr>
              <a:xfrm>
                <a:off x="8517960" y="32256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92" name="Google Shape;491;p17"/>
              <p:cNvSpPr/>
              <p:nvPr/>
            </p:nvSpPr>
            <p:spPr>
              <a:xfrm>
                <a:off x="8517960" y="30848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93" name="Google Shape;492;p17"/>
            <p:cNvGrpSpPr/>
            <p:nvPr/>
          </p:nvGrpSpPr>
          <p:grpSpPr>
            <a:xfrm>
              <a:off x="301680" y="1846080"/>
              <a:ext cx="187920" cy="188640"/>
              <a:chOff x="301680" y="1846080"/>
              <a:chExt cx="187920" cy="188640"/>
            </a:xfrm>
          </p:grpSpPr>
          <p:sp>
            <p:nvSpPr>
              <p:cNvPr id="194" name="Google Shape;493;p17"/>
              <p:cNvSpPr/>
              <p:nvPr/>
            </p:nvSpPr>
            <p:spPr>
              <a:xfrm>
                <a:off x="371880" y="19346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95" name="Google Shape;494;p17"/>
              <p:cNvSpPr/>
              <p:nvPr/>
            </p:nvSpPr>
            <p:spPr>
              <a:xfrm>
                <a:off x="440640" y="19346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96" name="Google Shape;495;p17"/>
              <p:cNvSpPr/>
              <p:nvPr/>
            </p:nvSpPr>
            <p:spPr>
              <a:xfrm>
                <a:off x="301680" y="19346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97" name="Google Shape;496;p17"/>
              <p:cNvSpPr/>
              <p:nvPr/>
            </p:nvSpPr>
            <p:spPr>
              <a:xfrm>
                <a:off x="388800" y="19173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98" name="Google Shape;497;p17"/>
              <p:cNvSpPr/>
              <p:nvPr/>
            </p:nvSpPr>
            <p:spPr>
              <a:xfrm>
                <a:off x="388800" y="198684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99" name="Google Shape;498;p17"/>
              <p:cNvSpPr/>
              <p:nvPr/>
            </p:nvSpPr>
            <p:spPr>
              <a:xfrm>
                <a:off x="388800" y="18460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200" name="Google Shape;499;p17"/>
            <p:cNvGrpSpPr/>
            <p:nvPr/>
          </p:nvGrpSpPr>
          <p:grpSpPr>
            <a:xfrm>
              <a:off x="7491240" y="4464000"/>
              <a:ext cx="187920" cy="188640"/>
              <a:chOff x="7491240" y="4464000"/>
              <a:chExt cx="187920" cy="188640"/>
            </a:xfrm>
          </p:grpSpPr>
          <p:sp>
            <p:nvSpPr>
              <p:cNvPr id="201" name="Google Shape;500;p17"/>
              <p:cNvSpPr/>
              <p:nvPr/>
            </p:nvSpPr>
            <p:spPr>
              <a:xfrm>
                <a:off x="7561440" y="45525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02" name="Google Shape;501;p17"/>
              <p:cNvSpPr/>
              <p:nvPr/>
            </p:nvSpPr>
            <p:spPr>
              <a:xfrm>
                <a:off x="7630200" y="45525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03" name="Google Shape;502;p17"/>
              <p:cNvSpPr/>
              <p:nvPr/>
            </p:nvSpPr>
            <p:spPr>
              <a:xfrm>
                <a:off x="7491240" y="45525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04" name="Google Shape;503;p17"/>
              <p:cNvSpPr/>
              <p:nvPr/>
            </p:nvSpPr>
            <p:spPr>
              <a:xfrm>
                <a:off x="7578360" y="45352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05" name="Google Shape;504;p17"/>
              <p:cNvSpPr/>
              <p:nvPr/>
            </p:nvSpPr>
            <p:spPr>
              <a:xfrm>
                <a:off x="7578360" y="460476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06" name="Google Shape;505;p17"/>
              <p:cNvSpPr/>
              <p:nvPr/>
            </p:nvSpPr>
            <p:spPr>
              <a:xfrm>
                <a:off x="7578360" y="44640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207" name="Google Shape;506;p17"/>
            <p:cNvGrpSpPr/>
            <p:nvPr/>
          </p:nvGrpSpPr>
          <p:grpSpPr>
            <a:xfrm>
              <a:off x="1117080" y="826200"/>
              <a:ext cx="188280" cy="188280"/>
              <a:chOff x="1117080" y="826200"/>
              <a:chExt cx="188280" cy="188280"/>
            </a:xfrm>
          </p:grpSpPr>
          <p:sp>
            <p:nvSpPr>
              <p:cNvPr id="208" name="Google Shape;507;p17"/>
              <p:cNvSpPr/>
              <p:nvPr/>
            </p:nvSpPr>
            <p:spPr>
              <a:xfrm>
                <a:off x="1187280" y="9147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09" name="Google Shape;508;p17"/>
              <p:cNvSpPr/>
              <p:nvPr/>
            </p:nvSpPr>
            <p:spPr>
              <a:xfrm>
                <a:off x="1256400" y="91476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10" name="Google Shape;509;p17"/>
              <p:cNvSpPr/>
              <p:nvPr/>
            </p:nvSpPr>
            <p:spPr>
              <a:xfrm>
                <a:off x="1117080" y="91476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11" name="Google Shape;510;p17"/>
              <p:cNvSpPr/>
              <p:nvPr/>
            </p:nvSpPr>
            <p:spPr>
              <a:xfrm>
                <a:off x="1204200" y="8974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12" name="Google Shape;511;p17"/>
              <p:cNvSpPr/>
              <p:nvPr/>
            </p:nvSpPr>
            <p:spPr>
              <a:xfrm>
                <a:off x="1204200" y="96660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13" name="Google Shape;512;p17"/>
              <p:cNvSpPr/>
              <p:nvPr/>
            </p:nvSpPr>
            <p:spPr>
              <a:xfrm>
                <a:off x="1204200" y="8262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214" name="Google Shape;513;p17"/>
          <p:cNvGrpSpPr/>
          <p:nvPr/>
        </p:nvGrpSpPr>
        <p:grpSpPr>
          <a:xfrm>
            <a:off x="-2111760" y="-1271520"/>
            <a:ext cx="13027680" cy="8559360"/>
            <a:chOff x="-2111760" y="-1271520"/>
            <a:chExt cx="13027680" cy="8559360"/>
          </a:xfrm>
        </p:grpSpPr>
        <p:sp>
          <p:nvSpPr>
            <p:cNvPr id="215" name="Google Shape;514;p17"/>
            <p:cNvSpPr/>
            <p:nvPr/>
          </p:nvSpPr>
          <p:spPr>
            <a:xfrm rot="20101200">
              <a:off x="6413760" y="444132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16" name="Google Shape;515;p17"/>
            <p:cNvSpPr/>
            <p:nvPr/>
          </p:nvSpPr>
          <p:spPr>
            <a:xfrm rot="2215800" flipH="1">
              <a:off x="8265240" y="3108960"/>
              <a:ext cx="2064600" cy="2639880"/>
            </a:xfrm>
            <a:custGeom>
              <a:avLst/>
              <a:gdLst>
                <a:gd name="textAreaLeft" fmla="*/ -360 w 2064600"/>
                <a:gd name="textAreaRight" fmla="*/ 206460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17" name="Google Shape;516;p17"/>
            <p:cNvSpPr/>
            <p:nvPr/>
          </p:nvSpPr>
          <p:spPr>
            <a:xfrm rot="9868200">
              <a:off x="-1321920" y="-81180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18" name="Google Shape;517;p17"/>
            <p:cNvSpPr/>
            <p:nvPr/>
          </p:nvSpPr>
          <p:spPr>
            <a:xfrm rot="14292000" flipH="1">
              <a:off x="-1478160" y="-313200"/>
              <a:ext cx="2064600" cy="2639880"/>
            </a:xfrm>
            <a:custGeom>
              <a:avLst/>
              <a:gdLst>
                <a:gd name="textAreaLeft" fmla="*/ 360 w 2064600"/>
                <a:gd name="textAreaRight" fmla="*/ 206532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519;p18"/>
          <p:cNvGrpSpPr/>
          <p:nvPr/>
        </p:nvGrpSpPr>
        <p:grpSpPr>
          <a:xfrm>
            <a:off x="-2071800" y="-1757160"/>
            <a:ext cx="12767400" cy="8564760"/>
            <a:chOff x="-2071800" y="-1757160"/>
            <a:chExt cx="12767400" cy="8564760"/>
          </a:xfrm>
        </p:grpSpPr>
        <p:sp>
          <p:nvSpPr>
            <p:cNvPr id="220" name="Google Shape;520;p18"/>
            <p:cNvSpPr/>
            <p:nvPr/>
          </p:nvSpPr>
          <p:spPr>
            <a:xfrm rot="9868200">
              <a:off x="-690120" y="418752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rgbClr val="B5B5B5">
                <a:alpha val="34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21" name="Google Shape;521;p18"/>
            <p:cNvSpPr/>
            <p:nvPr/>
          </p:nvSpPr>
          <p:spPr>
            <a:xfrm rot="14292000" flipH="1">
              <a:off x="-1438200" y="3656880"/>
              <a:ext cx="2064600" cy="2639880"/>
            </a:xfrm>
            <a:custGeom>
              <a:avLst/>
              <a:gdLst>
                <a:gd name="textAreaLeft" fmla="*/ 360 w 2064600"/>
                <a:gd name="textAreaRight" fmla="*/ 206532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22" name="Google Shape;522;p18"/>
            <p:cNvSpPr/>
            <p:nvPr/>
          </p:nvSpPr>
          <p:spPr>
            <a:xfrm rot="1743000">
              <a:off x="6678000" y="-987840"/>
              <a:ext cx="3727080" cy="2160360"/>
            </a:xfrm>
            <a:custGeom>
              <a:avLst/>
              <a:gdLst>
                <a:gd name="textAreaLeft" fmla="*/ 0 w 3727080"/>
                <a:gd name="textAreaRight" fmla="*/ 3727440 w 3727080"/>
                <a:gd name="textAreaTop" fmla="*/ 0 h 2160360"/>
                <a:gd name="textAreaBottom" fmla="*/ 2160720 h 2160360"/>
              </a:gdLst>
              <a:ahLst/>
              <a:cxnLst/>
              <a:rect l="textAreaLeft" t="textAreaTop" r="textAreaRight" b="textAreaBottom"/>
              <a:pathLst>
                <a:path w="532" h="572">
                  <a:moveTo>
                    <a:pt x="354" y="3"/>
                  </a:moveTo>
                  <a:cubicBezTo>
                    <a:pt x="267" y="5"/>
                    <a:pt x="252" y="180"/>
                    <a:pt x="193" y="180"/>
                  </a:cubicBezTo>
                  <a:cubicBezTo>
                    <a:pt x="134" y="180"/>
                    <a:pt x="131" y="119"/>
                    <a:pt x="76" y="119"/>
                  </a:cubicBezTo>
                  <a:cubicBezTo>
                    <a:pt x="0" y="119"/>
                    <a:pt x="4" y="286"/>
                    <a:pt x="4" y="286"/>
                  </a:cubicBezTo>
                  <a:cubicBezTo>
                    <a:pt x="4" y="286"/>
                    <a:pt x="0" y="453"/>
                    <a:pt x="76" y="453"/>
                  </a:cubicBezTo>
                  <a:cubicBezTo>
                    <a:pt x="131" y="453"/>
                    <a:pt x="134" y="392"/>
                    <a:pt x="193" y="392"/>
                  </a:cubicBezTo>
                  <a:cubicBezTo>
                    <a:pt x="252" y="392"/>
                    <a:pt x="267" y="567"/>
                    <a:pt x="354" y="570"/>
                  </a:cubicBezTo>
                  <a:cubicBezTo>
                    <a:pt x="441" y="572"/>
                    <a:pt x="532" y="286"/>
                    <a:pt x="532" y="286"/>
                  </a:cubicBezTo>
                  <a:cubicBezTo>
                    <a:pt x="532" y="286"/>
                    <a:pt x="441" y="0"/>
                    <a:pt x="354" y="3"/>
                  </a:cubicBezTo>
                  <a:close/>
                </a:path>
              </a:pathLst>
            </a:custGeom>
            <a:solidFill>
              <a:srgbClr val="4EB6FA">
                <a:alpha val="38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23" name="Google Shape;523;p18"/>
            <p:cNvSpPr/>
            <p:nvPr/>
          </p:nvSpPr>
          <p:spPr>
            <a:xfrm rot="2215800" flipH="1">
              <a:off x="8044560" y="-459720"/>
              <a:ext cx="2064600" cy="2639880"/>
            </a:xfrm>
            <a:custGeom>
              <a:avLst/>
              <a:gdLst>
                <a:gd name="textAreaLeft" fmla="*/ -360 w 2064600"/>
                <a:gd name="textAreaRight" fmla="*/ 2064600 w 2064600"/>
                <a:gd name="textAreaTop" fmla="*/ 0 h 2639880"/>
                <a:gd name="textAreaBottom" fmla="*/ 2640240 h 2639880"/>
              </a:gdLst>
              <a:ahLst/>
              <a:cxnLst/>
              <a:rect l="textAreaLeft" t="textAreaTop" r="textAreaRight" b="textAreaBottom"/>
              <a:pathLst>
                <a:path w="813" h="1039">
                  <a:moveTo>
                    <a:pt x="348" y="1028"/>
                  </a:moveTo>
                  <a:cubicBezTo>
                    <a:pt x="288" y="1022"/>
                    <a:pt x="233" y="989"/>
                    <a:pt x="196" y="941"/>
                  </a:cubicBezTo>
                  <a:cubicBezTo>
                    <a:pt x="121" y="844"/>
                    <a:pt x="0" y="629"/>
                    <a:pt x="122" y="364"/>
                  </a:cubicBezTo>
                  <a:cubicBezTo>
                    <a:pt x="288" y="0"/>
                    <a:pt x="709" y="84"/>
                    <a:pt x="790" y="370"/>
                  </a:cubicBezTo>
                  <a:cubicBezTo>
                    <a:pt x="813" y="455"/>
                    <a:pt x="801" y="538"/>
                    <a:pt x="742" y="605"/>
                  </a:cubicBezTo>
                  <a:cubicBezTo>
                    <a:pt x="700" y="652"/>
                    <a:pt x="642" y="678"/>
                    <a:pt x="596" y="719"/>
                  </a:cubicBezTo>
                  <a:cubicBezTo>
                    <a:pt x="554" y="756"/>
                    <a:pt x="553" y="796"/>
                    <a:pt x="546" y="850"/>
                  </a:cubicBezTo>
                  <a:cubicBezTo>
                    <a:pt x="533" y="952"/>
                    <a:pt x="458" y="1039"/>
                    <a:pt x="348" y="102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1024920" y="1878480"/>
            <a:ext cx="3580560" cy="594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225" name="Google Shape;526;p18"/>
          <p:cNvGrpSpPr/>
          <p:nvPr/>
        </p:nvGrpSpPr>
        <p:grpSpPr>
          <a:xfrm>
            <a:off x="308520" y="292680"/>
            <a:ext cx="8121960" cy="3998880"/>
            <a:chOff x="308520" y="292680"/>
            <a:chExt cx="8121960" cy="3998880"/>
          </a:xfrm>
        </p:grpSpPr>
        <p:grpSp>
          <p:nvGrpSpPr>
            <p:cNvPr id="226" name="Google Shape;527;p18"/>
            <p:cNvGrpSpPr/>
            <p:nvPr/>
          </p:nvGrpSpPr>
          <p:grpSpPr>
            <a:xfrm>
              <a:off x="308520" y="3299400"/>
              <a:ext cx="188280" cy="188640"/>
              <a:chOff x="308520" y="3299400"/>
              <a:chExt cx="188280" cy="188640"/>
            </a:xfrm>
          </p:grpSpPr>
          <p:sp>
            <p:nvSpPr>
              <p:cNvPr id="227" name="Google Shape;528;p18"/>
              <p:cNvSpPr/>
              <p:nvPr/>
            </p:nvSpPr>
            <p:spPr>
              <a:xfrm>
                <a:off x="379080" y="33883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28" name="Google Shape;529;p18"/>
              <p:cNvSpPr/>
              <p:nvPr/>
            </p:nvSpPr>
            <p:spPr>
              <a:xfrm>
                <a:off x="447840" y="338832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29" name="Google Shape;530;p18"/>
              <p:cNvSpPr/>
              <p:nvPr/>
            </p:nvSpPr>
            <p:spPr>
              <a:xfrm>
                <a:off x="308520" y="338832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0" name="Google Shape;531;p18"/>
              <p:cNvSpPr/>
              <p:nvPr/>
            </p:nvSpPr>
            <p:spPr>
              <a:xfrm>
                <a:off x="395640" y="33706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1" name="Google Shape;532;p18"/>
              <p:cNvSpPr/>
              <p:nvPr/>
            </p:nvSpPr>
            <p:spPr>
              <a:xfrm>
                <a:off x="395640" y="344016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2" name="Google Shape;533;p18"/>
              <p:cNvSpPr/>
              <p:nvPr/>
            </p:nvSpPr>
            <p:spPr>
              <a:xfrm>
                <a:off x="395640" y="32994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233" name="Google Shape;534;p18"/>
            <p:cNvGrpSpPr/>
            <p:nvPr/>
          </p:nvGrpSpPr>
          <p:grpSpPr>
            <a:xfrm>
              <a:off x="1503360" y="4102920"/>
              <a:ext cx="187920" cy="188640"/>
              <a:chOff x="1503360" y="4102920"/>
              <a:chExt cx="187920" cy="188640"/>
            </a:xfrm>
          </p:grpSpPr>
          <p:sp>
            <p:nvSpPr>
              <p:cNvPr id="234" name="Google Shape;535;p18"/>
              <p:cNvSpPr/>
              <p:nvPr/>
            </p:nvSpPr>
            <p:spPr>
              <a:xfrm>
                <a:off x="1573560" y="41918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5" name="Google Shape;536;p18"/>
              <p:cNvSpPr/>
              <p:nvPr/>
            </p:nvSpPr>
            <p:spPr>
              <a:xfrm>
                <a:off x="1642320" y="41918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6" name="Google Shape;537;p18"/>
              <p:cNvSpPr/>
              <p:nvPr/>
            </p:nvSpPr>
            <p:spPr>
              <a:xfrm>
                <a:off x="1503360" y="41918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7" name="Google Shape;538;p18"/>
              <p:cNvSpPr/>
              <p:nvPr/>
            </p:nvSpPr>
            <p:spPr>
              <a:xfrm>
                <a:off x="1590480" y="417420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8" name="Google Shape;539;p18"/>
              <p:cNvSpPr/>
              <p:nvPr/>
            </p:nvSpPr>
            <p:spPr>
              <a:xfrm>
                <a:off x="1590480" y="42436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9" name="Google Shape;540;p18"/>
              <p:cNvSpPr/>
              <p:nvPr/>
            </p:nvSpPr>
            <p:spPr>
              <a:xfrm>
                <a:off x="1590480" y="41029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240" name="Google Shape;541;p18"/>
            <p:cNvGrpSpPr/>
            <p:nvPr/>
          </p:nvGrpSpPr>
          <p:grpSpPr>
            <a:xfrm>
              <a:off x="6885360" y="292680"/>
              <a:ext cx="188280" cy="188280"/>
              <a:chOff x="6885360" y="292680"/>
              <a:chExt cx="188280" cy="188280"/>
            </a:xfrm>
          </p:grpSpPr>
          <p:sp>
            <p:nvSpPr>
              <p:cNvPr id="241" name="Google Shape;542;p18"/>
              <p:cNvSpPr/>
              <p:nvPr/>
            </p:nvSpPr>
            <p:spPr>
              <a:xfrm>
                <a:off x="6955560" y="3812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42" name="Google Shape;543;p18"/>
              <p:cNvSpPr/>
              <p:nvPr/>
            </p:nvSpPr>
            <p:spPr>
              <a:xfrm>
                <a:off x="7024680" y="38124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43" name="Google Shape;544;p18"/>
              <p:cNvSpPr/>
              <p:nvPr/>
            </p:nvSpPr>
            <p:spPr>
              <a:xfrm>
                <a:off x="6885360" y="38124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44" name="Google Shape;545;p18"/>
              <p:cNvSpPr/>
              <p:nvPr/>
            </p:nvSpPr>
            <p:spPr>
              <a:xfrm>
                <a:off x="6972480" y="36396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45" name="Google Shape;546;p18"/>
              <p:cNvSpPr/>
              <p:nvPr/>
            </p:nvSpPr>
            <p:spPr>
              <a:xfrm>
                <a:off x="6972480" y="43308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46" name="Google Shape;547;p18"/>
              <p:cNvSpPr/>
              <p:nvPr/>
            </p:nvSpPr>
            <p:spPr>
              <a:xfrm>
                <a:off x="6972480" y="29268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247" name="Google Shape;548;p18"/>
            <p:cNvGrpSpPr/>
            <p:nvPr/>
          </p:nvGrpSpPr>
          <p:grpSpPr>
            <a:xfrm>
              <a:off x="8242560" y="2346840"/>
              <a:ext cx="187920" cy="188280"/>
              <a:chOff x="8242560" y="2346840"/>
              <a:chExt cx="187920" cy="188280"/>
            </a:xfrm>
          </p:grpSpPr>
          <p:sp>
            <p:nvSpPr>
              <p:cNvPr id="248" name="Google Shape;549;p18"/>
              <p:cNvSpPr/>
              <p:nvPr/>
            </p:nvSpPr>
            <p:spPr>
              <a:xfrm>
                <a:off x="8312760" y="24354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49" name="Google Shape;550;p18"/>
              <p:cNvSpPr/>
              <p:nvPr/>
            </p:nvSpPr>
            <p:spPr>
              <a:xfrm>
                <a:off x="8381520" y="2435400"/>
                <a:ext cx="4896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50" name="Google Shape;551;p18"/>
              <p:cNvSpPr/>
              <p:nvPr/>
            </p:nvSpPr>
            <p:spPr>
              <a:xfrm>
                <a:off x="8242560" y="2435400"/>
                <a:ext cx="49320" cy="1224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120" bIns="6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51" name="Google Shape;552;p18"/>
              <p:cNvSpPr/>
              <p:nvPr/>
            </p:nvSpPr>
            <p:spPr>
              <a:xfrm>
                <a:off x="8329680" y="241812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52" name="Google Shape;553;p18"/>
              <p:cNvSpPr/>
              <p:nvPr/>
            </p:nvSpPr>
            <p:spPr>
              <a:xfrm>
                <a:off x="8329680" y="2487240"/>
                <a:ext cx="12600" cy="4788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120" bIns="2412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53" name="Google Shape;554;p18"/>
              <p:cNvSpPr/>
              <p:nvPr/>
            </p:nvSpPr>
            <p:spPr>
              <a:xfrm>
                <a:off x="8329680" y="2346840"/>
                <a:ext cx="12600" cy="49320"/>
              </a:xfrm>
              <a:prstGeom prst="rect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PlaceHolder 1"/>
          <p:cNvSpPr>
            <a:spLocks noGrp="1"/>
          </p:cNvSpPr>
          <p:nvPr>
            <p:ph type="subTitle"/>
          </p:nvPr>
        </p:nvSpPr>
        <p:spPr>
          <a:xfrm>
            <a:off x="714240" y="3409740"/>
            <a:ext cx="4142880" cy="466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dirty="0">
                <a:latin typeface="Bookman Old Style" panose="02050604050505020204" pitchFamily="18" charset="0"/>
              </a:rPr>
              <a:t>Worked by</a:t>
            </a:r>
            <a:r>
              <a:rPr lang="en-US" sz="1400" dirty="0">
                <a:latin typeface="Bookman Old Style" panose="02050604050505020204" pitchFamily="18" charset="0"/>
              </a:rPr>
              <a:t>:    Krisalda Mihali</a:t>
            </a:r>
            <a:br>
              <a:rPr lang="en-US" sz="1400" dirty="0">
                <a:latin typeface="Bookman Old Style" panose="02050604050505020204" pitchFamily="18" charset="0"/>
              </a:rPr>
            </a:br>
            <a:r>
              <a:rPr lang="en-US" sz="1400" b="1" dirty="0">
                <a:latin typeface="Bookman Old Style" panose="02050604050505020204" pitchFamily="18" charset="0"/>
              </a:rPr>
              <a:t>Accepted by</a:t>
            </a:r>
            <a:r>
              <a:rPr lang="en-US" sz="1400" dirty="0">
                <a:latin typeface="Bookman Old Style" panose="02050604050505020204" pitchFamily="18" charset="0"/>
              </a:rPr>
              <a:t>: Prof. </a:t>
            </a:r>
            <a:r>
              <a:rPr lang="en-US" sz="1400" dirty="0" err="1">
                <a:latin typeface="Bookman Old Style" panose="02050604050505020204" pitchFamily="18" charset="0"/>
              </a:rPr>
              <a:t>Evis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Plaku</a:t>
            </a:r>
            <a:endParaRPr lang="en-US" sz="1400" b="0" strike="noStrike" spc="-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40" name="PlaceHolder 2"/>
          <p:cNvSpPr>
            <a:spLocks noGrp="1"/>
          </p:cNvSpPr>
          <p:nvPr>
            <p:ph type="title"/>
          </p:nvPr>
        </p:nvSpPr>
        <p:spPr>
          <a:xfrm>
            <a:off x="665744" y="717177"/>
            <a:ext cx="4142880" cy="2190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b="1" strike="noStrike" spc="-1" dirty="0">
                <a:solidFill>
                  <a:schemeClr val="dk1"/>
                </a:solidFill>
                <a:latin typeface="Plus Jakarta Sans ExtraBold"/>
                <a:ea typeface="Plus Jakarta Sans ExtraBold"/>
              </a:rPr>
              <a:t>Google’s Knowledge Graph</a:t>
            </a:r>
            <a:endParaRPr lang="fr-FR" b="1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1331" name="Google Shape;1433;p37"/>
          <p:cNvGrpSpPr/>
          <p:nvPr/>
        </p:nvGrpSpPr>
        <p:grpSpPr>
          <a:xfrm>
            <a:off x="1208880" y="3960000"/>
            <a:ext cx="326520" cy="328320"/>
            <a:chOff x="1208880" y="3960000"/>
            <a:chExt cx="326520" cy="328320"/>
          </a:xfrm>
        </p:grpSpPr>
        <p:sp>
          <p:nvSpPr>
            <p:cNvPr id="1332" name="Google Shape;1434;p37"/>
            <p:cNvSpPr/>
            <p:nvPr/>
          </p:nvSpPr>
          <p:spPr>
            <a:xfrm>
              <a:off x="1350000" y="4119120"/>
              <a:ext cx="4896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333" name="Google Shape;1435;p37"/>
            <p:cNvSpPr/>
            <p:nvPr/>
          </p:nvSpPr>
          <p:spPr>
            <a:xfrm>
              <a:off x="1418760" y="4119120"/>
              <a:ext cx="4932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334" name="Google Shape;1436;p37"/>
            <p:cNvSpPr/>
            <p:nvPr/>
          </p:nvSpPr>
          <p:spPr>
            <a:xfrm>
              <a:off x="1487520" y="4119120"/>
              <a:ext cx="4788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335" name="Google Shape;1437;p37"/>
            <p:cNvSpPr/>
            <p:nvPr/>
          </p:nvSpPr>
          <p:spPr>
            <a:xfrm>
              <a:off x="1279440" y="4119120"/>
              <a:ext cx="4824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336" name="Google Shape;1438;p37"/>
            <p:cNvSpPr/>
            <p:nvPr/>
          </p:nvSpPr>
          <p:spPr>
            <a:xfrm>
              <a:off x="1208880" y="4119120"/>
              <a:ext cx="4896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337" name="Google Shape;1439;p37"/>
            <p:cNvSpPr/>
            <p:nvPr/>
          </p:nvSpPr>
          <p:spPr>
            <a:xfrm>
              <a:off x="1367280" y="4101840"/>
              <a:ext cx="12240" cy="493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840" bIns="248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338" name="Google Shape;1440;p37"/>
            <p:cNvSpPr/>
            <p:nvPr/>
          </p:nvSpPr>
          <p:spPr>
            <a:xfrm>
              <a:off x="1367280" y="4170960"/>
              <a:ext cx="12240" cy="4788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120" bIns="24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339" name="Google Shape;1441;p37"/>
            <p:cNvSpPr/>
            <p:nvPr/>
          </p:nvSpPr>
          <p:spPr>
            <a:xfrm>
              <a:off x="1367280" y="4239000"/>
              <a:ext cx="12240" cy="493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840" bIns="248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340" name="Google Shape;1442;p37"/>
            <p:cNvSpPr/>
            <p:nvPr/>
          </p:nvSpPr>
          <p:spPr>
            <a:xfrm>
              <a:off x="1367280" y="4030560"/>
              <a:ext cx="12240" cy="493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840" bIns="248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341" name="Google Shape;1443;p37"/>
            <p:cNvSpPr/>
            <p:nvPr/>
          </p:nvSpPr>
          <p:spPr>
            <a:xfrm>
              <a:off x="1367280" y="3960000"/>
              <a:ext cx="12240" cy="493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840" bIns="248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5BC6BD3-6E2A-476D-AB24-3ECEEBBFD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8" y="-155881"/>
            <a:ext cx="2269083" cy="1243794"/>
          </a:xfrm>
          <a:prstGeom prst="rect">
            <a:avLst/>
          </a:prstGeom>
        </p:spPr>
      </p:pic>
      <p:pic>
        <p:nvPicPr>
          <p:cNvPr id="1032" name="Picture 8" descr="GitHub - Coder-World04/Complete-Data-Structures-and-Algorithms: This  repository contains everything you need to become proficient in Data  Structures and Algorithms">
            <a:extLst>
              <a:ext uri="{FF2B5EF4-FFF2-40B4-BE49-F238E27FC236}">
                <a16:creationId xmlns:a16="http://schemas.microsoft.com/office/drawing/2014/main" id="{0F25BEE2-4DEB-4E84-84A1-121FE84E3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529" y="0"/>
            <a:ext cx="1458653" cy="10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oogle Logo, Web Navigation, Digital Identity, Tech Symbol, Iconic Branding  PNG">
            <a:extLst>
              <a:ext uri="{FF2B5EF4-FFF2-40B4-BE49-F238E27FC236}">
                <a16:creationId xmlns:a16="http://schemas.microsoft.com/office/drawing/2014/main" id="{63554FD7-A850-45AB-A34D-2B6503E3F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87" y="1172280"/>
            <a:ext cx="5416107" cy="304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50E94B-2E5E-4784-B28E-08352CE46F37}"/>
              </a:ext>
            </a:extLst>
          </p:cNvPr>
          <p:cNvSpPr/>
          <p:nvPr/>
        </p:nvSpPr>
        <p:spPr>
          <a:xfrm>
            <a:off x="590365" y="2571750"/>
            <a:ext cx="7963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-  An apple falling from a tree is often associated with my discovery about the </a:t>
            </a:r>
            <a:r>
              <a:rPr lang="en-US" b="1" dirty="0">
                <a:latin typeface="Bookman Old Style" panose="02050604050505020204" pitchFamily="18" charset="0"/>
              </a:rPr>
              <a:t>force of gravity</a:t>
            </a:r>
            <a:r>
              <a:rPr lang="en-US" dirty="0"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A5F79C-0DDF-43DF-8A33-3D659D4B7429}"/>
              </a:ext>
            </a:extLst>
          </p:cNvPr>
          <p:cNvSpPr/>
          <p:nvPr/>
        </p:nvSpPr>
        <p:spPr>
          <a:xfrm>
            <a:off x="1882390" y="1319743"/>
            <a:ext cx="60003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latin typeface="Bookman Old Style" panose="02050604050505020204" pitchFamily="18" charset="0"/>
              </a:rPr>
              <a:t>Guess Who I Am…</a:t>
            </a:r>
          </a:p>
        </p:txBody>
      </p:sp>
    </p:spTree>
    <p:extLst>
      <p:ext uri="{BB962C8B-B14F-4D97-AF65-F5344CB8AC3E}">
        <p14:creationId xmlns:p14="http://schemas.microsoft.com/office/powerpoint/2010/main" val="1239418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50E94B-2E5E-4784-B28E-08352CE46F37}"/>
              </a:ext>
            </a:extLst>
          </p:cNvPr>
          <p:cNvSpPr/>
          <p:nvPr/>
        </p:nvSpPr>
        <p:spPr>
          <a:xfrm>
            <a:off x="590365" y="1714058"/>
            <a:ext cx="7963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-  An apple falling from a tree is often associated with my discovery about the </a:t>
            </a:r>
            <a:r>
              <a:rPr lang="en-US" b="1" dirty="0">
                <a:latin typeface="Bookman Old Style" panose="02050604050505020204" pitchFamily="18" charset="0"/>
              </a:rPr>
              <a:t>force of gravity</a:t>
            </a:r>
            <a:r>
              <a:rPr lang="en-US" dirty="0"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495889-9F75-4E79-9270-809ECE064C3A}"/>
              </a:ext>
            </a:extLst>
          </p:cNvPr>
          <p:cNvSpPr/>
          <p:nvPr/>
        </p:nvSpPr>
        <p:spPr>
          <a:xfrm>
            <a:off x="1329716" y="3667428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Isaac Newton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A5F79C-0DDF-43DF-8A33-3D659D4B7429}"/>
              </a:ext>
            </a:extLst>
          </p:cNvPr>
          <p:cNvSpPr/>
          <p:nvPr/>
        </p:nvSpPr>
        <p:spPr>
          <a:xfrm>
            <a:off x="1971167" y="645040"/>
            <a:ext cx="60003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latin typeface="Bookman Old Style" panose="02050604050505020204" pitchFamily="18" charset="0"/>
              </a:rPr>
              <a:t>Guess Who I Am…</a:t>
            </a:r>
          </a:p>
        </p:txBody>
      </p:sp>
      <p:pic>
        <p:nvPicPr>
          <p:cNvPr id="9218" name="Picture 2" descr="Isaac Newton Manzano GIF - Isaac Newton Manzano Manzana Caida - Discover &amp;  Share GIFs">
            <a:extLst>
              <a:ext uri="{FF2B5EF4-FFF2-40B4-BE49-F238E27FC236}">
                <a16:creationId xmlns:a16="http://schemas.microsoft.com/office/drawing/2014/main" id="{992C1ADF-0DAF-4F9A-BD8C-A8CF4D7E6BC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742" y="2548445"/>
            <a:ext cx="4924258" cy="276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945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PlaceHolder 1"/>
          <p:cNvSpPr>
            <a:spLocks noGrp="1"/>
          </p:cNvSpPr>
          <p:nvPr>
            <p:ph type="title"/>
          </p:nvPr>
        </p:nvSpPr>
        <p:spPr>
          <a:xfrm>
            <a:off x="403842" y="-31703"/>
            <a:ext cx="8660259" cy="1228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dirty="0">
                <a:latin typeface="Bookman Old Style" panose="02050604050505020204" pitchFamily="18" charset="0"/>
              </a:rPr>
              <a:t>How Does Graph Theory Make It Work?</a:t>
            </a:r>
            <a:endParaRPr lang="fr-FR" sz="3200" b="1" strike="noStrike" spc="-1" dirty="0">
              <a:solidFill>
                <a:schemeClr val="dk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551" name="Google Shape;1567;p41"/>
          <p:cNvGrpSpPr/>
          <p:nvPr/>
        </p:nvGrpSpPr>
        <p:grpSpPr>
          <a:xfrm>
            <a:off x="5102640" y="1183320"/>
            <a:ext cx="326520" cy="328320"/>
            <a:chOff x="5102640" y="1183320"/>
            <a:chExt cx="326520" cy="328320"/>
          </a:xfrm>
        </p:grpSpPr>
        <p:sp>
          <p:nvSpPr>
            <p:cNvPr id="1552" name="Google Shape;1568;p41"/>
            <p:cNvSpPr/>
            <p:nvPr/>
          </p:nvSpPr>
          <p:spPr>
            <a:xfrm>
              <a:off x="5243760" y="1342440"/>
              <a:ext cx="4896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553" name="Google Shape;1569;p41"/>
            <p:cNvSpPr/>
            <p:nvPr/>
          </p:nvSpPr>
          <p:spPr>
            <a:xfrm>
              <a:off x="5312520" y="1342440"/>
              <a:ext cx="4932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554" name="Google Shape;1570;p41"/>
            <p:cNvSpPr/>
            <p:nvPr/>
          </p:nvSpPr>
          <p:spPr>
            <a:xfrm>
              <a:off x="5381280" y="1342440"/>
              <a:ext cx="4788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555" name="Google Shape;1571;p41"/>
            <p:cNvSpPr/>
            <p:nvPr/>
          </p:nvSpPr>
          <p:spPr>
            <a:xfrm>
              <a:off x="5173200" y="1342440"/>
              <a:ext cx="4824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556" name="Google Shape;1572;p41"/>
            <p:cNvSpPr/>
            <p:nvPr/>
          </p:nvSpPr>
          <p:spPr>
            <a:xfrm>
              <a:off x="5102640" y="1342440"/>
              <a:ext cx="4896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557" name="Google Shape;1573;p41"/>
            <p:cNvSpPr/>
            <p:nvPr/>
          </p:nvSpPr>
          <p:spPr>
            <a:xfrm>
              <a:off x="5261040" y="1324800"/>
              <a:ext cx="12240" cy="493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840" bIns="248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558" name="Google Shape;1574;p41"/>
            <p:cNvSpPr/>
            <p:nvPr/>
          </p:nvSpPr>
          <p:spPr>
            <a:xfrm>
              <a:off x="5261040" y="1394280"/>
              <a:ext cx="12240" cy="4788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120" bIns="24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559" name="Google Shape;1575;p41"/>
            <p:cNvSpPr/>
            <p:nvPr/>
          </p:nvSpPr>
          <p:spPr>
            <a:xfrm>
              <a:off x="5261040" y="1462320"/>
              <a:ext cx="12240" cy="493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840" bIns="248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560" name="Google Shape;1576;p41"/>
            <p:cNvSpPr/>
            <p:nvPr/>
          </p:nvSpPr>
          <p:spPr>
            <a:xfrm>
              <a:off x="5261040" y="1253520"/>
              <a:ext cx="12240" cy="493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840" bIns="248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561" name="Google Shape;1577;p41"/>
            <p:cNvSpPr/>
            <p:nvPr/>
          </p:nvSpPr>
          <p:spPr>
            <a:xfrm>
              <a:off x="5261040" y="1183320"/>
              <a:ext cx="12240" cy="493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840" bIns="248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2" name="Subtitle 1">
            <a:extLst>
              <a:ext uri="{FF2B5EF4-FFF2-40B4-BE49-F238E27FC236}">
                <a16:creationId xmlns:a16="http://schemas.microsoft.com/office/drawing/2014/main" id="{4C5B0EF6-7E03-4D60-97BE-D74E5F1185F8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611686" y="1468487"/>
            <a:ext cx="8048573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Graph Theory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is like the secret sauce that makes Google smart!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	It helps find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shortest path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between things.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600" dirty="0">
                <a:latin typeface="Bookman Old Style" panose="02050604050505020204" pitchFamily="18" charset="0"/>
              </a:rPr>
              <a:t>	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So, if you ask "Who invented the light bulb?"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600" i="1" dirty="0">
                <a:latin typeface="Bookman Old Style" panose="02050604050505020204" pitchFamily="18" charset="0"/>
              </a:rPr>
              <a:t>	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Google follows the </a:t>
            </a: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correct path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from 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	"Thomas Edison" → "Invention" → "Light Bulb.“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It’s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smarter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than just matching words—Google understands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how things relate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Fun Fact: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The Knowledge Graph can connect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millions of facts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in the blink of an eye!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5" name="Google Shape;1567;p41"/>
          <p:cNvGrpSpPr/>
          <p:nvPr/>
        </p:nvGrpSpPr>
        <p:grpSpPr>
          <a:xfrm>
            <a:off x="5102640" y="1183320"/>
            <a:ext cx="326520" cy="328320"/>
            <a:chOff x="5102640" y="1183320"/>
            <a:chExt cx="326520" cy="328320"/>
          </a:xfrm>
        </p:grpSpPr>
        <p:sp>
          <p:nvSpPr>
            <p:cNvPr id="1756" name="Google Shape;1568;p41"/>
            <p:cNvSpPr/>
            <p:nvPr/>
          </p:nvSpPr>
          <p:spPr>
            <a:xfrm>
              <a:off x="5243760" y="1342440"/>
              <a:ext cx="4896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57" name="Google Shape;1569;p41"/>
            <p:cNvSpPr/>
            <p:nvPr/>
          </p:nvSpPr>
          <p:spPr>
            <a:xfrm>
              <a:off x="5312520" y="1342440"/>
              <a:ext cx="4932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58" name="Google Shape;1570;p41"/>
            <p:cNvSpPr/>
            <p:nvPr/>
          </p:nvSpPr>
          <p:spPr>
            <a:xfrm>
              <a:off x="5381280" y="1342440"/>
              <a:ext cx="4788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59" name="Google Shape;1571;p41"/>
            <p:cNvSpPr/>
            <p:nvPr/>
          </p:nvSpPr>
          <p:spPr>
            <a:xfrm>
              <a:off x="5173200" y="1342440"/>
              <a:ext cx="4824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60" name="Google Shape;1572;p41"/>
            <p:cNvSpPr/>
            <p:nvPr/>
          </p:nvSpPr>
          <p:spPr>
            <a:xfrm>
              <a:off x="5102640" y="1342440"/>
              <a:ext cx="4896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61" name="Google Shape;1573;p41"/>
            <p:cNvSpPr/>
            <p:nvPr/>
          </p:nvSpPr>
          <p:spPr>
            <a:xfrm>
              <a:off x="5261040" y="1324800"/>
              <a:ext cx="12240" cy="493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840" bIns="248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62" name="Google Shape;1574;p41"/>
            <p:cNvSpPr/>
            <p:nvPr/>
          </p:nvSpPr>
          <p:spPr>
            <a:xfrm>
              <a:off x="5261040" y="1394280"/>
              <a:ext cx="12240" cy="4788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120" bIns="24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63" name="Google Shape;1575;p41"/>
            <p:cNvSpPr/>
            <p:nvPr/>
          </p:nvSpPr>
          <p:spPr>
            <a:xfrm>
              <a:off x="5261040" y="1462320"/>
              <a:ext cx="12240" cy="493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840" bIns="248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64" name="Google Shape;1576;p41"/>
            <p:cNvSpPr/>
            <p:nvPr/>
          </p:nvSpPr>
          <p:spPr>
            <a:xfrm>
              <a:off x="5261040" y="1253520"/>
              <a:ext cx="12240" cy="493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840" bIns="248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65" name="Google Shape;1577;p41"/>
            <p:cNvSpPr/>
            <p:nvPr/>
          </p:nvSpPr>
          <p:spPr>
            <a:xfrm>
              <a:off x="5261040" y="1183320"/>
              <a:ext cx="12240" cy="493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840" bIns="248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15" name="PlaceHolder 1">
            <a:extLst>
              <a:ext uri="{FF2B5EF4-FFF2-40B4-BE49-F238E27FC236}">
                <a16:creationId xmlns:a16="http://schemas.microsoft.com/office/drawing/2014/main" id="{03E51F09-E9B1-45CF-9917-EEAE5B632F72}"/>
              </a:ext>
            </a:extLst>
          </p:cNvPr>
          <p:cNvSpPr txBox="1">
            <a:spLocks/>
          </p:cNvSpPr>
          <p:nvPr/>
        </p:nvSpPr>
        <p:spPr>
          <a:xfrm>
            <a:off x="858981" y="1738604"/>
            <a:ext cx="7716848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dirty="0">
                <a:latin typeface="Bookman Old Style" panose="02050604050505020204" pitchFamily="18" charset="0"/>
              </a:rPr>
              <a:t>What Does the Google’s Knowledge Graph Do for You?</a:t>
            </a:r>
            <a:endParaRPr lang="fr-FR" sz="3600" b="1" spc="-1" dirty="0">
              <a:solidFill>
                <a:schemeClr val="dk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16" name="Google Shape;2007;p51">
            <a:extLst>
              <a:ext uri="{FF2B5EF4-FFF2-40B4-BE49-F238E27FC236}">
                <a16:creationId xmlns:a16="http://schemas.microsoft.com/office/drawing/2014/main" id="{B0BE6536-1394-4B8D-B7C3-0031F6123E11}"/>
              </a:ext>
            </a:extLst>
          </p:cNvPr>
          <p:cNvGrpSpPr/>
          <p:nvPr/>
        </p:nvGrpSpPr>
        <p:grpSpPr>
          <a:xfrm>
            <a:off x="954360" y="947880"/>
            <a:ext cx="187920" cy="188640"/>
            <a:chOff x="954360" y="947880"/>
            <a:chExt cx="187920" cy="188640"/>
          </a:xfrm>
        </p:grpSpPr>
        <p:sp>
          <p:nvSpPr>
            <p:cNvPr id="117" name="Google Shape;2008;p51">
              <a:extLst>
                <a:ext uri="{FF2B5EF4-FFF2-40B4-BE49-F238E27FC236}">
                  <a16:creationId xmlns:a16="http://schemas.microsoft.com/office/drawing/2014/main" id="{9BBB29ED-0B52-4239-AB77-F690367577BD}"/>
                </a:ext>
              </a:extLst>
            </p:cNvPr>
            <p:cNvSpPr/>
            <p:nvPr/>
          </p:nvSpPr>
          <p:spPr>
            <a:xfrm>
              <a:off x="1024560" y="1036440"/>
              <a:ext cx="4896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18" name="Google Shape;2009;p51">
              <a:extLst>
                <a:ext uri="{FF2B5EF4-FFF2-40B4-BE49-F238E27FC236}">
                  <a16:creationId xmlns:a16="http://schemas.microsoft.com/office/drawing/2014/main" id="{719AE718-6424-4FEE-87AA-6CCBEA5C2291}"/>
                </a:ext>
              </a:extLst>
            </p:cNvPr>
            <p:cNvSpPr/>
            <p:nvPr/>
          </p:nvSpPr>
          <p:spPr>
            <a:xfrm>
              <a:off x="1093320" y="1036440"/>
              <a:ext cx="4896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19" name="Google Shape;2010;p51">
              <a:extLst>
                <a:ext uri="{FF2B5EF4-FFF2-40B4-BE49-F238E27FC236}">
                  <a16:creationId xmlns:a16="http://schemas.microsoft.com/office/drawing/2014/main" id="{1346ADFB-86F3-4E85-BED3-08BF2A9FAF22}"/>
                </a:ext>
              </a:extLst>
            </p:cNvPr>
            <p:cNvSpPr/>
            <p:nvPr/>
          </p:nvSpPr>
          <p:spPr>
            <a:xfrm>
              <a:off x="954360" y="1036440"/>
              <a:ext cx="4932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20" name="Google Shape;2011;p51">
              <a:extLst>
                <a:ext uri="{FF2B5EF4-FFF2-40B4-BE49-F238E27FC236}">
                  <a16:creationId xmlns:a16="http://schemas.microsoft.com/office/drawing/2014/main" id="{59FF8802-6562-4433-9F7B-2F9157AE116F}"/>
                </a:ext>
              </a:extLst>
            </p:cNvPr>
            <p:cNvSpPr/>
            <p:nvPr/>
          </p:nvSpPr>
          <p:spPr>
            <a:xfrm>
              <a:off x="1041480" y="1019160"/>
              <a:ext cx="12600" cy="493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840" bIns="248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21" name="Google Shape;2012;p51">
              <a:extLst>
                <a:ext uri="{FF2B5EF4-FFF2-40B4-BE49-F238E27FC236}">
                  <a16:creationId xmlns:a16="http://schemas.microsoft.com/office/drawing/2014/main" id="{6F865D61-03AA-4EA6-A827-94A7436AE5E8}"/>
                </a:ext>
              </a:extLst>
            </p:cNvPr>
            <p:cNvSpPr/>
            <p:nvPr/>
          </p:nvSpPr>
          <p:spPr>
            <a:xfrm>
              <a:off x="1041480" y="1088640"/>
              <a:ext cx="12600" cy="4788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120" bIns="24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22" name="Google Shape;2013;p51">
              <a:extLst>
                <a:ext uri="{FF2B5EF4-FFF2-40B4-BE49-F238E27FC236}">
                  <a16:creationId xmlns:a16="http://schemas.microsoft.com/office/drawing/2014/main" id="{3A524960-7F2A-4AA6-90EC-2B049DE0CE2A}"/>
                </a:ext>
              </a:extLst>
            </p:cNvPr>
            <p:cNvSpPr/>
            <p:nvPr/>
          </p:nvSpPr>
          <p:spPr>
            <a:xfrm>
              <a:off x="1041480" y="947880"/>
              <a:ext cx="12600" cy="493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840" bIns="248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99CC2-2345-4E39-8172-D4379CDCA509}"/>
              </a:ext>
            </a:extLst>
          </p:cNvPr>
          <p:cNvSpPr/>
          <p:nvPr/>
        </p:nvSpPr>
        <p:spPr>
          <a:xfrm>
            <a:off x="2936903" y="647061"/>
            <a:ext cx="31678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latin typeface="Bookman Old Style" panose="02050604050505020204" pitchFamily="18" charset="0"/>
              </a:rPr>
              <a:t>Search: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24871F-C93C-4378-BB37-A3601BAC2289}"/>
              </a:ext>
            </a:extLst>
          </p:cNvPr>
          <p:cNvSpPr/>
          <p:nvPr/>
        </p:nvSpPr>
        <p:spPr>
          <a:xfrm>
            <a:off x="803429" y="22485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You type “Einstein,” and boom!</a:t>
            </a:r>
          </a:p>
          <a:p>
            <a:r>
              <a:rPr lang="en-US" dirty="0">
                <a:latin typeface="Bookman Old Style" panose="020506040505050202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99CC2-2345-4E39-8172-D4379CDCA509}"/>
              </a:ext>
            </a:extLst>
          </p:cNvPr>
          <p:cNvSpPr/>
          <p:nvPr/>
        </p:nvSpPr>
        <p:spPr>
          <a:xfrm>
            <a:off x="2936903" y="647061"/>
            <a:ext cx="31678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latin typeface="Bookman Old Style" panose="02050604050505020204" pitchFamily="18" charset="0"/>
              </a:rPr>
              <a:t>Search: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24871F-C93C-4378-BB37-A3601BAC2289}"/>
              </a:ext>
            </a:extLst>
          </p:cNvPr>
          <p:cNvSpPr/>
          <p:nvPr/>
        </p:nvSpPr>
        <p:spPr>
          <a:xfrm>
            <a:off x="803429" y="22485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You type “Einstein,” and boom!</a:t>
            </a:r>
          </a:p>
          <a:p>
            <a:r>
              <a:rPr lang="en-US" dirty="0">
                <a:latin typeface="Bookman Old Style" panose="02050604050505020204" pitchFamily="18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CB6294-C786-48FB-AE82-F0F98BD7AC09}"/>
              </a:ext>
            </a:extLst>
          </p:cNvPr>
          <p:cNvSpPr/>
          <p:nvPr/>
        </p:nvSpPr>
        <p:spPr>
          <a:xfrm>
            <a:off x="803429" y="319136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Google gives you </a:t>
            </a:r>
            <a:r>
              <a:rPr lang="en-US" b="1" dirty="0">
                <a:latin typeface="Bookman Old Style" panose="02050604050505020204" pitchFamily="18" charset="0"/>
              </a:rPr>
              <a:t>his entire life story</a:t>
            </a:r>
            <a:r>
              <a:rPr lang="en-US" dirty="0">
                <a:latin typeface="Bookman Old Style" panose="02050604050505020204" pitchFamily="18" charset="0"/>
              </a:rPr>
              <a:t>, key achievements, and even his famous quotes.</a:t>
            </a:r>
          </a:p>
        </p:txBody>
      </p:sp>
      <p:pic>
        <p:nvPicPr>
          <p:cNvPr id="10242" name="Picture 2" descr="Albert Einstein Think GIF - Albert Einstein Think - Discover &amp; Share GIFs">
            <a:extLst>
              <a:ext uri="{FF2B5EF4-FFF2-40B4-BE49-F238E27FC236}">
                <a16:creationId xmlns:a16="http://schemas.microsoft.com/office/drawing/2014/main" id="{A372B48E-CC81-4C51-86CE-F33F922731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601" y="1771635"/>
            <a:ext cx="2736836" cy="283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16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87E33D-9A00-4923-A5DB-6A5CF9AB7688}"/>
              </a:ext>
            </a:extLst>
          </p:cNvPr>
          <p:cNvSpPr/>
          <p:nvPr/>
        </p:nvSpPr>
        <p:spPr>
          <a:xfrm>
            <a:off x="2294690" y="647060"/>
            <a:ext cx="48109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Bookman Old Style" panose="02050604050505020204" pitchFamily="18" charset="0"/>
              </a:rPr>
              <a:t>Google Assistant: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B84FA-6244-4DFB-8E0F-D1B51861E248}"/>
              </a:ext>
            </a:extLst>
          </p:cNvPr>
          <p:cNvSpPr/>
          <p:nvPr/>
        </p:nvSpPr>
        <p:spPr>
          <a:xfrm>
            <a:off x="4819622" y="223437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Ask, “Who won the Nobel Prize in Physics?” and it instantly pulls the </a:t>
            </a:r>
            <a:r>
              <a:rPr lang="en-US" b="1" dirty="0">
                <a:latin typeface="Bookman Old Style" panose="02050604050505020204" pitchFamily="18" charset="0"/>
              </a:rPr>
              <a:t>correct answer</a:t>
            </a:r>
            <a:r>
              <a:rPr lang="en-US" dirty="0">
                <a:latin typeface="Bookman Old Style" panose="02050604050505020204" pitchFamily="18" charset="0"/>
              </a:rPr>
              <a:t> from the Knowledge Graph.</a:t>
            </a:r>
          </a:p>
        </p:txBody>
      </p:sp>
      <p:pic>
        <p:nvPicPr>
          <p:cNvPr id="11266" name="Picture 2" descr="Related image">
            <a:extLst>
              <a:ext uri="{FF2B5EF4-FFF2-40B4-BE49-F238E27FC236}">
                <a16:creationId xmlns:a16="http://schemas.microsoft.com/office/drawing/2014/main" id="{C9A50355-7271-4C6D-A434-43677EA150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56" y="2012455"/>
            <a:ext cx="3535532" cy="265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939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DBB2A4-A884-4899-8686-E9ACF9C3157F}"/>
              </a:ext>
            </a:extLst>
          </p:cNvPr>
          <p:cNvSpPr/>
          <p:nvPr/>
        </p:nvSpPr>
        <p:spPr>
          <a:xfrm>
            <a:off x="2402730" y="469507"/>
            <a:ext cx="4812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Bookman Old Style" panose="02050604050505020204" pitchFamily="18" charset="0"/>
              </a:rPr>
              <a:t>Recommendations: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44A187-0AE6-4853-8628-DE98C377AD97}"/>
              </a:ext>
            </a:extLst>
          </p:cNvPr>
          <p:cNvSpPr/>
          <p:nvPr/>
        </p:nvSpPr>
        <p:spPr>
          <a:xfrm>
            <a:off x="761841" y="1875381"/>
            <a:ext cx="381015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Bookman Old Style" panose="02050604050505020204" pitchFamily="18" charset="0"/>
              </a:rPr>
              <a:t>It can suggest movies, books, or even new music based on what you like because it knows what’s related!</a:t>
            </a:r>
          </a:p>
          <a:p>
            <a:endParaRPr lang="en-US" sz="1600" dirty="0">
              <a:latin typeface="Bookman Old Style" panose="02050604050505020204" pitchFamily="18" charset="0"/>
            </a:endParaRPr>
          </a:p>
          <a:p>
            <a:r>
              <a:rPr lang="en-US" sz="1600" dirty="0">
                <a:latin typeface="Bookman Old Style" panose="02050604050505020204" pitchFamily="18" charset="0"/>
              </a:rPr>
              <a:t>It’s like having a super-smart friend who </a:t>
            </a:r>
            <a:r>
              <a:rPr lang="en-US" sz="1600" b="1" dirty="0">
                <a:latin typeface="Bookman Old Style" panose="02050604050505020204" pitchFamily="18" charset="0"/>
              </a:rPr>
              <a:t>always</a:t>
            </a:r>
            <a:r>
              <a:rPr lang="en-US" sz="1600" dirty="0">
                <a:latin typeface="Bookman Old Style" panose="02050604050505020204" pitchFamily="18" charset="0"/>
              </a:rPr>
              <a:t> knows the right answer and has a lot of great suggestions.</a:t>
            </a:r>
          </a:p>
        </p:txBody>
      </p:sp>
      <p:pic>
        <p:nvPicPr>
          <p:cNvPr id="7174" name="Picture 6" descr="Suggestion GIFs | Tenor">
            <a:extLst>
              <a:ext uri="{FF2B5EF4-FFF2-40B4-BE49-F238E27FC236}">
                <a16:creationId xmlns:a16="http://schemas.microsoft.com/office/drawing/2014/main" id="{3B126C61-8A78-4360-9ED8-786A72CB07B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973" y="1708040"/>
            <a:ext cx="3071728" cy="239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188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03FAFB-4B4F-4AB7-AE65-5B729B60F8A3}"/>
              </a:ext>
            </a:extLst>
          </p:cNvPr>
          <p:cNvSpPr/>
          <p:nvPr/>
        </p:nvSpPr>
        <p:spPr>
          <a:xfrm>
            <a:off x="3981635" y="1154762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Bookman Old Style" panose="02050604050505020204" pitchFamily="18" charset="0"/>
              </a:rPr>
              <a:t>Example: </a:t>
            </a:r>
            <a:r>
              <a:rPr lang="en-US" dirty="0">
                <a:latin typeface="Bookman Old Style" panose="02050604050505020204" pitchFamily="18" charset="0"/>
              </a:rPr>
              <a:t>You search “Who is the president of the USA?”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Google quickly connects the dots: “Donald J. Trump” → “President” → “USA.”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It’s fast and accurate, pulling direct information from the Knowledge Graph—no need to click on multiple links!</a:t>
            </a:r>
          </a:p>
          <a:p>
            <a:r>
              <a:rPr lang="en-US" dirty="0">
                <a:latin typeface="Bookman Old Style" panose="02050604050505020204" pitchFamily="18" charset="0"/>
              </a:rPr>
              <a:t>The more you interact with Google, the </a:t>
            </a:r>
            <a:r>
              <a:rPr lang="en-US" b="1" dirty="0">
                <a:latin typeface="Bookman Old Style" panose="02050604050505020204" pitchFamily="18" charset="0"/>
              </a:rPr>
              <a:t>smarter</a:t>
            </a:r>
            <a:r>
              <a:rPr lang="en-US" dirty="0">
                <a:latin typeface="Bookman Old Style" panose="02050604050505020204" pitchFamily="18" charset="0"/>
              </a:rPr>
              <a:t> it gets at understanding your questions and giving you the best answers.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26D18C-3FFB-47D1-8936-1D9FDE715D4D}"/>
              </a:ext>
            </a:extLst>
          </p:cNvPr>
          <p:cNvSpPr/>
          <p:nvPr/>
        </p:nvSpPr>
        <p:spPr>
          <a:xfrm>
            <a:off x="1494182" y="295419"/>
            <a:ext cx="73324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Bookman Old Style" panose="02050604050505020204" pitchFamily="18" charset="0"/>
              </a:rPr>
              <a:t>In Action: How Does It Work?</a:t>
            </a:r>
          </a:p>
        </p:txBody>
      </p:sp>
      <p:pic>
        <p:nvPicPr>
          <p:cNvPr id="12290" name="Picture 2" descr="Donald Trump GIFs | Tenor">
            <a:extLst>
              <a:ext uri="{FF2B5EF4-FFF2-40B4-BE49-F238E27FC236}">
                <a16:creationId xmlns:a16="http://schemas.microsoft.com/office/drawing/2014/main" id="{31E67E8A-1276-4355-A596-E9F00E4CD6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33" y="1504118"/>
            <a:ext cx="20955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301109-2C0E-4FAC-A717-63F02ECF13A3}"/>
              </a:ext>
            </a:extLst>
          </p:cNvPr>
          <p:cNvSpPr/>
          <p:nvPr/>
        </p:nvSpPr>
        <p:spPr>
          <a:xfrm>
            <a:off x="1318334" y="1760157"/>
            <a:ext cx="74261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latin typeface="Bookman Old Style" panose="02050604050505020204" pitchFamily="18" charset="0"/>
              </a:rPr>
              <a:t> Natural Language Processing (NLP) for Query Understanding</a:t>
            </a:r>
          </a:p>
          <a:p>
            <a:pPr>
              <a:buFont typeface="+mj-lt"/>
              <a:buAutoNum type="arabicPeriod"/>
            </a:pPr>
            <a:endParaRPr lang="en-US" dirty="0">
              <a:latin typeface="Bookman Old Style" panose="020506040505050202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Bookman Old Style" panose="02050604050505020204" pitchFamily="18" charset="0"/>
              </a:rPr>
              <a:t> Entity Recognition in Text (Google Search)</a:t>
            </a:r>
          </a:p>
          <a:p>
            <a:pPr>
              <a:buFont typeface="+mj-lt"/>
              <a:buAutoNum type="arabicPeriod"/>
            </a:pPr>
            <a:endParaRPr lang="en-US" dirty="0">
              <a:latin typeface="Bookman Old Style" panose="020506040505050202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Bookman Old Style" panose="02050604050505020204" pitchFamily="18" charset="0"/>
              </a:rPr>
              <a:t> Knowledge-based AI Models (Google Cloud AI)</a:t>
            </a:r>
          </a:p>
          <a:p>
            <a:pPr>
              <a:buFont typeface="+mj-lt"/>
              <a:buAutoNum type="arabicPeriod"/>
            </a:pPr>
            <a:endParaRPr lang="en-US" dirty="0">
              <a:latin typeface="Bookman Old Style" panose="020506040505050202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Bookman Old Style" panose="02050604050505020204" pitchFamily="18" charset="0"/>
              </a:rPr>
              <a:t> Text Summarization and Sentiment Analysis</a:t>
            </a:r>
          </a:p>
          <a:p>
            <a:pPr>
              <a:buFont typeface="+mj-lt"/>
              <a:buAutoNum type="arabicPeriod"/>
            </a:pPr>
            <a:endParaRPr lang="en-US" dirty="0">
              <a:latin typeface="Bookman Old Style" panose="020506040505050202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Bookman Old Style" panose="02050604050505020204" pitchFamily="18" charset="0"/>
              </a:rPr>
              <a:t> Improving Language Models (BERT, T5)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3A0057-E2CA-43C5-8EBA-395D90C84827}"/>
              </a:ext>
            </a:extLst>
          </p:cNvPr>
          <p:cNvSpPr/>
          <p:nvPr/>
        </p:nvSpPr>
        <p:spPr>
          <a:xfrm>
            <a:off x="1318334" y="752661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Bookman Old Style" panose="02050604050505020204" pitchFamily="18" charset="0"/>
              </a:rPr>
              <a:t>Other Uses of Google’s Knowledge Graph by Major Tech Companies</a:t>
            </a:r>
          </a:p>
        </p:txBody>
      </p:sp>
    </p:spTree>
    <p:extLst>
      <p:ext uri="{BB962C8B-B14F-4D97-AF65-F5344CB8AC3E}">
        <p14:creationId xmlns:p14="http://schemas.microsoft.com/office/powerpoint/2010/main" val="2775285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PlaceHolder 1"/>
          <p:cNvSpPr>
            <a:spLocks noGrp="1"/>
          </p:cNvSpPr>
          <p:nvPr>
            <p:ph type="title"/>
          </p:nvPr>
        </p:nvSpPr>
        <p:spPr>
          <a:xfrm>
            <a:off x="663349" y="307980"/>
            <a:ext cx="4725622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dirty="0">
                <a:latin typeface="Bookman Old Style" panose="02050604050505020204" pitchFamily="18" charset="0"/>
              </a:rPr>
              <a:t>What Is Google’s Knowledge Graph?</a:t>
            </a:r>
            <a:endParaRPr lang="fr-FR" sz="3200" b="1" strike="noStrike" spc="-1" dirty="0">
              <a:solidFill>
                <a:schemeClr val="dk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459" name="Google Shape;2007;p51"/>
          <p:cNvGrpSpPr/>
          <p:nvPr/>
        </p:nvGrpSpPr>
        <p:grpSpPr>
          <a:xfrm>
            <a:off x="138060" y="1576260"/>
            <a:ext cx="187920" cy="188640"/>
            <a:chOff x="954360" y="947880"/>
            <a:chExt cx="187920" cy="188640"/>
          </a:xfrm>
        </p:grpSpPr>
        <p:sp>
          <p:nvSpPr>
            <p:cNvPr id="1460" name="Google Shape;2008;p51"/>
            <p:cNvSpPr/>
            <p:nvPr/>
          </p:nvSpPr>
          <p:spPr>
            <a:xfrm>
              <a:off x="1024560" y="1036440"/>
              <a:ext cx="4896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461" name="Google Shape;2009;p51"/>
            <p:cNvSpPr/>
            <p:nvPr/>
          </p:nvSpPr>
          <p:spPr>
            <a:xfrm>
              <a:off x="1093320" y="1036440"/>
              <a:ext cx="4896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462" name="Google Shape;2010;p51"/>
            <p:cNvSpPr/>
            <p:nvPr/>
          </p:nvSpPr>
          <p:spPr>
            <a:xfrm>
              <a:off x="954360" y="1036440"/>
              <a:ext cx="4932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463" name="Google Shape;2011;p51"/>
            <p:cNvSpPr/>
            <p:nvPr/>
          </p:nvSpPr>
          <p:spPr>
            <a:xfrm>
              <a:off x="1041480" y="1019160"/>
              <a:ext cx="12600" cy="493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840" bIns="248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464" name="Google Shape;2012;p51"/>
            <p:cNvSpPr/>
            <p:nvPr/>
          </p:nvSpPr>
          <p:spPr>
            <a:xfrm>
              <a:off x="1041480" y="1088640"/>
              <a:ext cx="12600" cy="4788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120" bIns="24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465" name="Google Shape;2013;p51"/>
            <p:cNvSpPr/>
            <p:nvPr/>
          </p:nvSpPr>
          <p:spPr>
            <a:xfrm>
              <a:off x="1041480" y="947880"/>
              <a:ext cx="12600" cy="493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840" bIns="248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pic>
        <p:nvPicPr>
          <p:cNvPr id="3074" name="Picture 2" descr="What You Need to Know About Google's Knowledge Graph | Schema App Solutions">
            <a:extLst>
              <a:ext uri="{FF2B5EF4-FFF2-40B4-BE49-F238E27FC236}">
                <a16:creationId xmlns:a16="http://schemas.microsoft.com/office/drawing/2014/main" id="{C39B6387-7080-4DD6-8F5C-A6E79CD90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35" b="97590" l="4348" r="99783">
                        <a14:foregroundMark x1="55040" y1="41566" x2="60072" y2="21928"/>
                        <a14:foregroundMark x1="54855" y1="42289" x2="55040" y2="41566"/>
                        <a14:foregroundMark x1="60072" y1="21928" x2="60210" y2="21643"/>
                        <a14:foregroundMark x1="66268" y1="12109" x2="68913" y2="9639"/>
                        <a14:foregroundMark x1="68913" y1="9639" x2="74638" y2="7711"/>
                        <a14:foregroundMark x1="74638" y1="7711" x2="86377" y2="10843"/>
                        <a14:foregroundMark x1="86377" y1="10843" x2="98841" y2="20241"/>
                        <a14:foregroundMark x1="98841" y1="20241" x2="96087" y2="33373"/>
                        <a14:foregroundMark x1="96087" y1="33373" x2="90870" y2="42289"/>
                        <a14:foregroundMark x1="90870" y1="42289" x2="59058" y2="57711"/>
                        <a14:foregroundMark x1="59058" y1="57711" x2="53913" y2="53253"/>
                        <a14:foregroundMark x1="53913" y1="53253" x2="60507" y2="46506"/>
                        <a14:foregroundMark x1="60507" y1="46506" x2="77464" y2="53976"/>
                        <a14:foregroundMark x1="77464" y1="53976" x2="82246" y2="61566"/>
                        <a14:foregroundMark x1="82246" y1="61566" x2="85072" y2="71325"/>
                        <a14:foregroundMark x1="85072" y1="71325" x2="97029" y2="77952"/>
                        <a14:foregroundMark x1="97029" y1="77952" x2="94928" y2="86988"/>
                        <a14:foregroundMark x1="94928" y1="86988" x2="89058" y2="89639"/>
                        <a14:foregroundMark x1="89058" y1="89639" x2="74783" y2="85422"/>
                        <a14:foregroundMark x1="74783" y1="85422" x2="63261" y2="73012"/>
                        <a14:foregroundMark x1="63261" y1="73012" x2="60942" y2="63976"/>
                        <a14:foregroundMark x1="60942" y1="63976" x2="60942" y2="63855"/>
                        <a14:foregroundMark x1="57101" y1="56747" x2="51522" y2="54819"/>
                        <a14:foregroundMark x1="51522" y1="54819" x2="51667" y2="45301"/>
                        <a14:foregroundMark x1="51667" y1="45301" x2="55290" y2="43735"/>
                        <a14:foregroundMark x1="76377" y1="51807" x2="99783" y2="46386"/>
                        <a14:foregroundMark x1="51594" y1="54699" x2="52464" y2="46265"/>
                        <a14:foregroundMark x1="51594" y1="45301" x2="50870" y2="53735"/>
                        <a14:foregroundMark x1="51232" y1="45060" x2="50507" y2="53614"/>
                        <a14:foregroundMark x1="86556" y1="4399" x2="82826" y2="3855"/>
                        <a14:foregroundMark x1="61377" y1="73855" x2="75435" y2="92892"/>
                        <a14:foregroundMark x1="57246" y1="65422" x2="55652" y2="58916"/>
                        <a14:foregroundMark x1="53144" y1="44152" x2="52174" y2="44819"/>
                        <a14:foregroundMark x1="54275" y1="43373" x2="53721" y2="43754"/>
                        <a14:foregroundMark x1="54928" y1="44217" x2="54928" y2="43614"/>
                        <a14:foregroundMark x1="53209" y1="44001" x2="52029" y2="44819"/>
                        <a14:foregroundMark x1="54638" y1="43012" x2="53617" y2="43719"/>
                        <a14:foregroundMark x1="66159" y1="13735" x2="64638" y2="17470"/>
                        <a14:foregroundMark x1="67029" y1="12651" x2="61159" y2="23253"/>
                        <a14:foregroundMark x1="86014" y1="5422" x2="92012" y2="7712"/>
                        <a14:foregroundMark x1="95797" y1="9157" x2="99130" y2="12892"/>
                        <a14:foregroundMark x1="65652" y1="87229" x2="74493" y2="92410"/>
                        <a14:foregroundMark x1="74493" y1="92410" x2="74493" y2="92410"/>
                        <a14:backgroundMark x1="16884" y1="24578" x2="4710" y2="41928"/>
                        <a14:backgroundMark x1="4710" y1="41928" x2="870" y2="52048"/>
                        <a14:backgroundMark x1="870" y1="52048" x2="10942" y2="47108"/>
                        <a14:backgroundMark x1="10942" y1="47108" x2="27029" y2="28675"/>
                        <a14:backgroundMark x1="27029" y1="28675" x2="28551" y2="39759"/>
                        <a14:backgroundMark x1="28551" y1="39759" x2="25797" y2="44337"/>
                        <a14:backgroundMark x1="5652" y1="42289" x2="18551" y2="43253"/>
                        <a14:backgroundMark x1="18551" y1="43253" x2="37029" y2="41566"/>
                        <a14:backgroundMark x1="37029" y1="41566" x2="33043" y2="48434"/>
                        <a14:backgroundMark x1="33043" y1="48434" x2="26377" y2="49759"/>
                        <a14:backgroundMark x1="26377" y1="49759" x2="14710" y2="41084"/>
                        <a14:backgroundMark x1="14710" y1="41084" x2="8043" y2="40843"/>
                        <a14:backgroundMark x1="8043" y1="40843" x2="13696" y2="46747"/>
                        <a14:backgroundMark x1="13696" y1="46747" x2="25072" y2="43976"/>
                        <a14:backgroundMark x1="25072" y1="43976" x2="30870" y2="44337"/>
                        <a14:backgroundMark x1="30870" y1="44337" x2="32971" y2="46024"/>
                        <a14:backgroundMark x1="3986" y1="30120" x2="15580" y2="28795"/>
                        <a14:backgroundMark x1="15580" y1="28795" x2="21449" y2="28795"/>
                        <a14:backgroundMark x1="21449" y1="28795" x2="15725" y2="32530"/>
                        <a14:backgroundMark x1="15725" y1="32530" x2="3768" y2="28675"/>
                        <a14:backgroundMark x1="21884" y1="32771" x2="23116" y2="31325"/>
                        <a14:backgroundMark x1="23261" y1="30964" x2="23841" y2="30964"/>
                        <a14:backgroundMark x1="72899" y1="4458" x2="76377" y2="3133"/>
                        <a14:backgroundMark x1="87029" y1="3133" x2="92754" y2="2771"/>
                        <a14:backgroundMark x1="92754" y1="2771" x2="93551" y2="2771"/>
                        <a14:backgroundMark x1="80000" y1="1687" x2="85362" y2="843"/>
                        <a14:backgroundMark x1="92899" y1="3133" x2="94130" y2="3494"/>
                        <a14:backgroundMark x1="93623" y1="2892" x2="95145" y2="2651"/>
                        <a14:backgroundMark x1="67536" y1="94699" x2="74783" y2="99639"/>
                        <a14:backgroundMark x1="87754" y1="98193" x2="99855" y2="94699"/>
                        <a14:backgroundMark x1="75000" y1="98193" x2="88406" y2="98193"/>
                        <a14:backgroundMark x1="99275" y1="90361" x2="99275" y2="90361"/>
                        <a14:backgroundMark x1="99493" y1="89277" x2="99493" y2="89277"/>
                        <a14:backgroundMark x1="64420" y1="13253" x2="63261" y2="14699"/>
                        <a14:backgroundMark x1="62029" y1="14940" x2="63431" y2="15388"/>
                        <a14:backgroundMark x1="60818" y1="20108" x2="59928" y2="21205"/>
                        <a14:backgroundMark x1="90362" y1="3976" x2="99855" y2="10361"/>
                        <a14:backgroundMark x1="53551" y1="41325" x2="54275" y2="415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49" y="292857"/>
            <a:ext cx="8353435" cy="485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CFC1CF81-26E6-4CEA-8E2D-42DA906475BC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257220" y="2173779"/>
            <a:ext cx="493982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Imagine Google has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mind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that connects facts, people, and places. That’s the Knowledge Graph!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It’s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digital web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where everything is connected—people, events, locations, and ideas.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It helps Google understand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what you mean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when you search—not just the words you type.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9" name="Google Shape;2007;p51"/>
          <p:cNvGrpSpPr/>
          <p:nvPr/>
        </p:nvGrpSpPr>
        <p:grpSpPr>
          <a:xfrm>
            <a:off x="954360" y="947880"/>
            <a:ext cx="187920" cy="188640"/>
            <a:chOff x="954360" y="947880"/>
            <a:chExt cx="187920" cy="188640"/>
          </a:xfrm>
        </p:grpSpPr>
        <p:sp>
          <p:nvSpPr>
            <p:cNvPr id="1950" name="Google Shape;2008;p51"/>
            <p:cNvSpPr/>
            <p:nvPr/>
          </p:nvSpPr>
          <p:spPr>
            <a:xfrm>
              <a:off x="1024560" y="1036440"/>
              <a:ext cx="4896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51" name="Google Shape;2009;p51"/>
            <p:cNvSpPr/>
            <p:nvPr/>
          </p:nvSpPr>
          <p:spPr>
            <a:xfrm>
              <a:off x="1093320" y="1036440"/>
              <a:ext cx="4896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52" name="Google Shape;2010;p51"/>
            <p:cNvSpPr/>
            <p:nvPr/>
          </p:nvSpPr>
          <p:spPr>
            <a:xfrm>
              <a:off x="954360" y="1036440"/>
              <a:ext cx="49320" cy="12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" bIns="6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53" name="Google Shape;2011;p51"/>
            <p:cNvSpPr/>
            <p:nvPr/>
          </p:nvSpPr>
          <p:spPr>
            <a:xfrm>
              <a:off x="1041480" y="1019160"/>
              <a:ext cx="12600" cy="493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840" bIns="248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54" name="Google Shape;2012;p51"/>
            <p:cNvSpPr/>
            <p:nvPr/>
          </p:nvSpPr>
          <p:spPr>
            <a:xfrm>
              <a:off x="1041480" y="1088640"/>
              <a:ext cx="12600" cy="4788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120" bIns="2412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55" name="Google Shape;2013;p51"/>
            <p:cNvSpPr/>
            <p:nvPr/>
          </p:nvSpPr>
          <p:spPr>
            <a:xfrm>
              <a:off x="1041480" y="947880"/>
              <a:ext cx="12600" cy="493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840" bIns="248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44624CF-5363-41FB-8FF5-C0D44D6990AB}"/>
              </a:ext>
            </a:extLst>
          </p:cNvPr>
          <p:cNvSpPr/>
          <p:nvPr/>
        </p:nvSpPr>
        <p:spPr>
          <a:xfrm>
            <a:off x="1324992" y="1493904"/>
            <a:ext cx="649401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The Google’s Knowledge Graph is like the </a:t>
            </a:r>
            <a:r>
              <a:rPr lang="en-US" b="1" dirty="0">
                <a:latin typeface="Bookman Old Style" panose="02050604050505020204" pitchFamily="18" charset="0"/>
              </a:rPr>
              <a:t>brain</a:t>
            </a:r>
            <a:r>
              <a:rPr lang="en-US" dirty="0">
                <a:latin typeface="Bookman Old Style" panose="02050604050505020204" pitchFamily="18" charset="0"/>
              </a:rPr>
              <a:t> behind smarter Google searches. It connects all the dots to give us the best results fast.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It helps Google </a:t>
            </a:r>
            <a:r>
              <a:rPr lang="en-US" b="1" dirty="0">
                <a:latin typeface="Bookman Old Style" panose="02050604050505020204" pitchFamily="18" charset="0"/>
              </a:rPr>
              <a:t>understand you</a:t>
            </a:r>
            <a:r>
              <a:rPr lang="en-US" dirty="0">
                <a:latin typeface="Bookman Old Style" panose="02050604050505020204" pitchFamily="18" charset="0"/>
              </a:rPr>
              <a:t>, not just find keywords, making it a </a:t>
            </a:r>
            <a:r>
              <a:rPr lang="en-US" b="1" dirty="0">
                <a:latin typeface="Bookman Old Style" panose="02050604050505020204" pitchFamily="18" charset="0"/>
              </a:rPr>
              <a:t>faster, smarter</a:t>
            </a:r>
            <a:r>
              <a:rPr lang="en-US" dirty="0">
                <a:latin typeface="Bookman Old Style" panose="02050604050505020204" pitchFamily="18" charset="0"/>
              </a:rPr>
              <a:t>, and more accurate search experience.</a:t>
            </a:r>
          </a:p>
          <a:p>
            <a:endParaRPr lang="en-US" dirty="0">
              <a:latin typeface="Bookman Old Style" panose="02050604050505020204" pitchFamily="18" charset="0"/>
            </a:endParaRPr>
          </a:p>
          <a:p>
            <a:r>
              <a:rPr lang="en-US" dirty="0">
                <a:latin typeface="Bookman Old Style" panose="02050604050505020204" pitchFamily="18" charset="0"/>
              </a:rPr>
              <a:t>So next time you search, just know—you’re talking to a highly intelligent </a:t>
            </a:r>
            <a:r>
              <a:rPr lang="en-US" b="1" dirty="0">
                <a:latin typeface="Bookman Old Style" panose="02050604050505020204" pitchFamily="18" charset="0"/>
              </a:rPr>
              <a:t>digital brain</a:t>
            </a:r>
            <a:r>
              <a:rPr lang="en-US" dirty="0">
                <a:latin typeface="Bookman Old Style" panose="02050604050505020204" pitchFamily="18" charset="0"/>
              </a:rPr>
              <a:t> that’s always connecting the dots!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6BE528-94FA-4849-912B-81D44F987B35}"/>
              </a:ext>
            </a:extLst>
          </p:cNvPr>
          <p:cNvSpPr/>
          <p:nvPr/>
        </p:nvSpPr>
        <p:spPr>
          <a:xfrm>
            <a:off x="3078642" y="624714"/>
            <a:ext cx="29867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Bookman Old Style" panose="02050604050505020204" pitchFamily="18" charset="0"/>
              </a:rPr>
              <a:t>Conclusion</a:t>
            </a:r>
            <a:r>
              <a:rPr lang="en-US" sz="2800" b="1" dirty="0">
                <a:latin typeface="Bookman Old Style" panose="02050604050505020204" pitchFamily="18" charset="0"/>
              </a:rPr>
              <a:t> </a:t>
            </a:r>
          </a:p>
        </p:txBody>
      </p:sp>
      <p:pic>
        <p:nvPicPr>
          <p:cNvPr id="13314" name="Picture 2" descr="File:Google wordmark.gif - Wikimedia Commons">
            <a:extLst>
              <a:ext uri="{FF2B5EF4-FFF2-40B4-BE49-F238E27FC236}">
                <a16:creationId xmlns:a16="http://schemas.microsoft.com/office/drawing/2014/main" id="{DC4BAA78-5D87-4FDB-A60B-CD539820060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569" y="3940048"/>
            <a:ext cx="3234431" cy="142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2">
            <a:extLst>
              <a:ext uri="{FF2B5EF4-FFF2-40B4-BE49-F238E27FC236}">
                <a16:creationId xmlns:a16="http://schemas.microsoft.com/office/drawing/2014/main" id="{753E0495-5B16-4F73-97A5-53A1DC932384}"/>
              </a:ext>
            </a:extLst>
          </p:cNvPr>
          <p:cNvSpPr txBox="1">
            <a:spLocks/>
          </p:cNvSpPr>
          <p:nvPr/>
        </p:nvSpPr>
        <p:spPr>
          <a:xfrm>
            <a:off x="2739603" y="3646985"/>
            <a:ext cx="4105080" cy="1056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5000" b="1" spc="-1" dirty="0">
                <a:solidFill>
                  <a:schemeClr val="dk1"/>
                </a:solidFill>
                <a:latin typeface="Bookman Old Style" panose="02050604050505020204" pitchFamily="18" charset="0"/>
                <a:ea typeface="Poppins ExtraBold"/>
              </a:rPr>
              <a:t>Thank you!</a:t>
            </a:r>
            <a:endParaRPr lang="fr-FR" sz="5000" b="1" spc="-1" dirty="0">
              <a:solidFill>
                <a:schemeClr val="dk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5370" name="Picture 10" descr="Google GIFs - Find &amp; Share on GIPHY">
            <a:extLst>
              <a:ext uri="{FF2B5EF4-FFF2-40B4-BE49-F238E27FC236}">
                <a16:creationId xmlns:a16="http://schemas.microsoft.com/office/drawing/2014/main" id="{CC13AF14-D0B2-4C6C-85EB-EB9FB85589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904" y="968035"/>
            <a:ext cx="3328135" cy="19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591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6C1633-503B-41F4-A544-6D9481A0B377}"/>
              </a:ext>
            </a:extLst>
          </p:cNvPr>
          <p:cNvSpPr/>
          <p:nvPr/>
        </p:nvSpPr>
        <p:spPr>
          <a:xfrm>
            <a:off x="1032539" y="695358"/>
            <a:ext cx="7301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Bookman Old Style" panose="02050604050505020204" pitchFamily="18" charset="0"/>
              </a:rPr>
              <a:t>Quick Game – Choose the Right Result!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E132E7E-C26F-4AD0-8694-A76D459D5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477" y="1561419"/>
            <a:ext cx="76738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Search for “Jaguar” – what do you think Google shows first:</a:t>
            </a:r>
          </a:p>
        </p:txBody>
      </p:sp>
    </p:spTree>
    <p:extLst>
      <p:ext uri="{BB962C8B-B14F-4D97-AF65-F5344CB8AC3E}">
        <p14:creationId xmlns:p14="http://schemas.microsoft.com/office/powerpoint/2010/main" val="3472301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6C1633-503B-41F4-A544-6D9481A0B377}"/>
              </a:ext>
            </a:extLst>
          </p:cNvPr>
          <p:cNvSpPr/>
          <p:nvPr/>
        </p:nvSpPr>
        <p:spPr>
          <a:xfrm>
            <a:off x="1032539" y="695358"/>
            <a:ext cx="7301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Bookman Old Style" panose="02050604050505020204" pitchFamily="18" charset="0"/>
              </a:rPr>
              <a:t>Quick Games – Choose the Right Result!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E132E7E-C26F-4AD0-8694-A76D459D5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477" y="1561419"/>
            <a:ext cx="76738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Search for “Jaguar” – what do you think Google shows first: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40C364-1B5B-4ABC-B0F1-BDC5F7A3F29D}"/>
              </a:ext>
            </a:extLst>
          </p:cNvPr>
          <p:cNvSpPr/>
          <p:nvPr/>
        </p:nvSpPr>
        <p:spPr>
          <a:xfrm>
            <a:off x="1063984" y="441580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1. Car 🚗</a:t>
            </a:r>
            <a:br>
              <a:rPr lang="en-US" altLang="en-US" dirty="0">
                <a:latin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</a:endParaRPr>
          </a:p>
        </p:txBody>
      </p:sp>
      <p:pic>
        <p:nvPicPr>
          <p:cNvPr id="8199" name="Picture 7" descr="Driving Fast On My Way GIF by Jaguar - Find &amp; Share on GIPHY">
            <a:extLst>
              <a:ext uri="{FF2B5EF4-FFF2-40B4-BE49-F238E27FC236}">
                <a16:creationId xmlns:a16="http://schemas.microsoft.com/office/drawing/2014/main" id="{84AD070C-BEAF-436C-868B-84C569A9E1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8" y="2303750"/>
            <a:ext cx="2616642" cy="191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4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6C1633-503B-41F4-A544-6D9481A0B377}"/>
              </a:ext>
            </a:extLst>
          </p:cNvPr>
          <p:cNvSpPr/>
          <p:nvPr/>
        </p:nvSpPr>
        <p:spPr>
          <a:xfrm>
            <a:off x="1032539" y="695358"/>
            <a:ext cx="7301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Bookman Old Style" panose="02050604050505020204" pitchFamily="18" charset="0"/>
              </a:rPr>
              <a:t>Quick Games – Choose the Right Result!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E132E7E-C26F-4AD0-8694-A76D459D5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477" y="1561419"/>
            <a:ext cx="76738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Search for “Jaguar” – what do you think Google shows first: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40C364-1B5B-4ABC-B0F1-BDC5F7A3F29D}"/>
              </a:ext>
            </a:extLst>
          </p:cNvPr>
          <p:cNvSpPr/>
          <p:nvPr/>
        </p:nvSpPr>
        <p:spPr>
          <a:xfrm>
            <a:off x="1063984" y="441580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1. Car 🚗</a:t>
            </a:r>
            <a:br>
              <a:rPr lang="en-US" altLang="en-US" dirty="0">
                <a:latin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90F7C6-81FA-4533-9958-05CEAF813F59}"/>
              </a:ext>
            </a:extLst>
          </p:cNvPr>
          <p:cNvSpPr/>
          <p:nvPr/>
        </p:nvSpPr>
        <p:spPr>
          <a:xfrm>
            <a:off x="5874367" y="44448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2. Animal 🐆</a:t>
            </a:r>
            <a:br>
              <a:rPr lang="en-US" altLang="en-US" dirty="0">
                <a:latin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</a:endParaRPr>
          </a:p>
        </p:txBody>
      </p:sp>
      <p:pic>
        <p:nvPicPr>
          <p:cNvPr id="8199" name="Picture 7" descr="Driving Fast On My Way GIF by Jaguar - Find &amp; Share on GIPHY">
            <a:extLst>
              <a:ext uri="{FF2B5EF4-FFF2-40B4-BE49-F238E27FC236}">
                <a16:creationId xmlns:a16="http://schemas.microsoft.com/office/drawing/2014/main" id="{84AD070C-BEAF-436C-868B-84C569A9E1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8" y="2303750"/>
            <a:ext cx="2616642" cy="191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close up jaguar GIF - Find &amp; Share on GIPHY">
            <a:extLst>
              <a:ext uri="{FF2B5EF4-FFF2-40B4-BE49-F238E27FC236}">
                <a16:creationId xmlns:a16="http://schemas.microsoft.com/office/drawing/2014/main" id="{A84D9674-08DB-4D9F-B21A-7FCF348BF5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192" y="2316976"/>
            <a:ext cx="3000653" cy="19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298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6C1633-503B-41F4-A544-6D9481A0B377}"/>
              </a:ext>
            </a:extLst>
          </p:cNvPr>
          <p:cNvSpPr/>
          <p:nvPr/>
        </p:nvSpPr>
        <p:spPr>
          <a:xfrm>
            <a:off x="1032539" y="695358"/>
            <a:ext cx="7301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Bookman Old Style" panose="02050604050505020204" pitchFamily="18" charset="0"/>
              </a:rPr>
              <a:t>Quick Games – Choose the Right Result!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E132E7E-C26F-4AD0-8694-A76D459D5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477" y="1561419"/>
            <a:ext cx="76738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Search for “Jaguar” – what do you think Google shows first: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E2D70E-FB70-4B9C-9169-20C7675C1F11}"/>
              </a:ext>
            </a:extLst>
          </p:cNvPr>
          <p:cNvSpPr/>
          <p:nvPr/>
        </p:nvSpPr>
        <p:spPr>
          <a:xfrm>
            <a:off x="3588367" y="4615652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latin typeface="Arial" panose="020B0604020202020204" pitchFamily="34" charset="0"/>
              </a:rPr>
              <a:t>3. Both</a:t>
            </a:r>
            <a:r>
              <a:rPr lang="en-US" altLang="en-US" dirty="0">
                <a:latin typeface="Arial" panose="020B0604020202020204" pitchFamily="34" charset="0"/>
              </a:rPr>
              <a:t>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40C364-1B5B-4ABC-B0F1-BDC5F7A3F29D}"/>
              </a:ext>
            </a:extLst>
          </p:cNvPr>
          <p:cNvSpPr/>
          <p:nvPr/>
        </p:nvSpPr>
        <p:spPr>
          <a:xfrm>
            <a:off x="1063984" y="441580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1. Car 🚗</a:t>
            </a:r>
            <a:br>
              <a:rPr lang="en-US" altLang="en-US" dirty="0">
                <a:latin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90F7C6-81FA-4533-9958-05CEAF813F59}"/>
              </a:ext>
            </a:extLst>
          </p:cNvPr>
          <p:cNvSpPr/>
          <p:nvPr/>
        </p:nvSpPr>
        <p:spPr>
          <a:xfrm>
            <a:off x="5874367" y="44448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2. Animal 🐆</a:t>
            </a:r>
            <a:br>
              <a:rPr lang="en-US" altLang="en-US" dirty="0">
                <a:latin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</a:endParaRPr>
          </a:p>
        </p:txBody>
      </p:sp>
      <p:pic>
        <p:nvPicPr>
          <p:cNvPr id="8199" name="Picture 7" descr="Driving Fast On My Way GIF by Jaguar - Find &amp; Share on GIPHY">
            <a:extLst>
              <a:ext uri="{FF2B5EF4-FFF2-40B4-BE49-F238E27FC236}">
                <a16:creationId xmlns:a16="http://schemas.microsoft.com/office/drawing/2014/main" id="{84AD070C-BEAF-436C-868B-84C569A9E1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8" y="2303750"/>
            <a:ext cx="2616642" cy="191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close up jaguar GIF - Find &amp; Share on GIPHY">
            <a:extLst>
              <a:ext uri="{FF2B5EF4-FFF2-40B4-BE49-F238E27FC236}">
                <a16:creationId xmlns:a16="http://schemas.microsoft.com/office/drawing/2014/main" id="{A84D9674-08DB-4D9F-B21A-7FCF348BF5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192" y="2316976"/>
            <a:ext cx="3000653" cy="19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949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8137EF-CBCC-49EE-97E9-1AE29B226FCB}"/>
              </a:ext>
            </a:extLst>
          </p:cNvPr>
          <p:cNvSpPr/>
          <p:nvPr/>
        </p:nvSpPr>
        <p:spPr>
          <a:xfrm>
            <a:off x="729435" y="734159"/>
            <a:ext cx="5421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Why Does the Google’s </a:t>
            </a:r>
          </a:p>
          <a:p>
            <a:r>
              <a:rPr lang="en-US" sz="2400" dirty="0"/>
              <a:t>Knowledge Graph Exist?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4533679-E5D2-49A8-BA47-D63791886F3D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729435" y="2025578"/>
            <a:ext cx="798843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Problems It Solves: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Ambiguity in Search: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Let’s say you search "Apple"—is it the fruit or the tech giant? The Knowledge Graph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knows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Direct Answers: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No need to click on 10 different links. Just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ask a question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and Google will give you an answer right away (like “Who is Einstein?”).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Contextual Search: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Google doesn’t just find keywords. It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understands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what you're looking for.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Think of it like asking a friend who knows a lot of stuff, not just a search engine!</a:t>
            </a:r>
          </a:p>
        </p:txBody>
      </p:sp>
      <p:pic>
        <p:nvPicPr>
          <p:cNvPr id="4100" name="Picture 4" descr="Introduction to knowledge graphs (part 1): Definitions and applications –  RealKM">
            <a:extLst>
              <a:ext uri="{FF2B5EF4-FFF2-40B4-BE49-F238E27FC236}">
                <a16:creationId xmlns:a16="http://schemas.microsoft.com/office/drawing/2014/main" id="{BF70D995-DDAD-438A-AFEE-13B6B2C0A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485" y="0"/>
            <a:ext cx="4087676" cy="22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PlaceHolder 1"/>
          <p:cNvSpPr>
            <a:spLocks noGrp="1"/>
          </p:cNvSpPr>
          <p:nvPr>
            <p:ph type="title"/>
          </p:nvPr>
        </p:nvSpPr>
        <p:spPr>
          <a:xfrm>
            <a:off x="830492" y="196248"/>
            <a:ext cx="771480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400" b="1" dirty="0">
                <a:latin typeface="Bookman Old Style" panose="02050604050505020204" pitchFamily="18" charset="0"/>
              </a:rPr>
              <a:t>What Does the Google’s Knowledge Graph </a:t>
            </a:r>
            <a:br>
              <a:rPr lang="en-US" sz="2400" b="1" dirty="0">
                <a:latin typeface="Bookman Old Style" panose="02050604050505020204" pitchFamily="18" charset="0"/>
              </a:rPr>
            </a:br>
            <a:r>
              <a:rPr lang="en-US" sz="2400" b="1" dirty="0">
                <a:latin typeface="Bookman Old Style" panose="02050604050505020204" pitchFamily="18" charset="0"/>
              </a:rPr>
              <a:t>Look Like?</a:t>
            </a:r>
            <a:endParaRPr lang="fr-FR" sz="2400" b="1" strike="noStrike" spc="-1" dirty="0">
              <a:solidFill>
                <a:schemeClr val="dk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B7BBC-CF8C-4939-B0CC-808E08648319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3829392" y="1272229"/>
            <a:ext cx="4897356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Nodes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= Entities (people, places, things, concepts).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Example: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“Albert Einstein” (Person), “Theory of Relativity” (Idea).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Edges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= Connections (how entities are related).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Example: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“Albert Einstein” → “Theory of Relativity” (Edge: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Discovered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Picture it like a giant web, where every dot is something important, and the lines show how everything is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connected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.</a:t>
            </a:r>
          </a:p>
        </p:txBody>
      </p:sp>
      <p:pic>
        <p:nvPicPr>
          <p:cNvPr id="5124" name="Picture 4" descr="https://ahrefs.com/blog/wp-content/uploads/2020/03/01-knowledge-graph-1.png">
            <a:extLst>
              <a:ext uri="{FF2B5EF4-FFF2-40B4-BE49-F238E27FC236}">
                <a16:creationId xmlns:a16="http://schemas.microsoft.com/office/drawing/2014/main" id="{6DCDC466-FF71-479C-B92C-7634755B1A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9"/>
          <a:stretch/>
        </p:blipFill>
        <p:spPr bwMode="auto">
          <a:xfrm>
            <a:off x="497150" y="1130186"/>
            <a:ext cx="3332242" cy="401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A5F79C-0DDF-43DF-8A33-3D659D4B7429}"/>
              </a:ext>
            </a:extLst>
          </p:cNvPr>
          <p:cNvSpPr/>
          <p:nvPr/>
        </p:nvSpPr>
        <p:spPr>
          <a:xfrm>
            <a:off x="1749226" y="2092100"/>
            <a:ext cx="60003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latin typeface="Bookman Old Style" panose="02050604050505020204" pitchFamily="18" charset="0"/>
              </a:rPr>
              <a:t>Guess Who I Am…</a:t>
            </a:r>
          </a:p>
        </p:txBody>
      </p:sp>
    </p:spTree>
    <p:extLst>
      <p:ext uri="{BB962C8B-B14F-4D97-AF65-F5344CB8AC3E}">
        <p14:creationId xmlns:p14="http://schemas.microsoft.com/office/powerpoint/2010/main" val="2753735417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Design Inspiration for High School by Slidesgo">
  <a:themeElements>
    <a:clrScheme name="Simple Light">
      <a:dk1>
        <a:srgbClr val="325D79"/>
      </a:dk1>
      <a:lt1>
        <a:srgbClr val="FFFEF4"/>
      </a:lt1>
      <a:dk2>
        <a:srgbClr val="4D8DB6"/>
      </a:dk2>
      <a:lt2>
        <a:srgbClr val="4EB6FA"/>
      </a:lt2>
      <a:accent1>
        <a:srgbClr val="00A19A"/>
      </a:accent1>
      <a:accent2>
        <a:srgbClr val="D4E69F"/>
      </a:accent2>
      <a:accent3>
        <a:srgbClr val="FF73AE"/>
      </a:accent3>
      <a:accent4>
        <a:srgbClr val="F0D2E0"/>
      </a:accent4>
      <a:accent5>
        <a:srgbClr val="B5B5B5"/>
      </a:accent5>
      <a:accent6>
        <a:srgbClr val="FFFFFF"/>
      </a:accent6>
      <a:hlink>
        <a:srgbClr val="325D7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</TotalTime>
  <Words>882</Words>
  <Application>Microsoft Office PowerPoint</Application>
  <PresentationFormat>On-screen Show (16:9)</PresentationFormat>
  <Paragraphs>89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33</vt:i4>
      </vt:variant>
      <vt:variant>
        <vt:lpstr>Slide Titles</vt:lpstr>
      </vt:variant>
      <vt:variant>
        <vt:i4>21</vt:i4>
      </vt:variant>
    </vt:vector>
  </HeadingPairs>
  <TitlesOfParts>
    <vt:vector size="62" baseType="lpstr">
      <vt:lpstr>Arial</vt:lpstr>
      <vt:lpstr>Bookman Old Style</vt:lpstr>
      <vt:lpstr>Calibri</vt:lpstr>
      <vt:lpstr>OpenSymbol</vt:lpstr>
      <vt:lpstr>Plus Jakarta Sans ExtraBold</vt:lpstr>
      <vt:lpstr>Poppins ExtraBold</vt:lpstr>
      <vt:lpstr>Symbol</vt:lpstr>
      <vt:lpstr>Wingdings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Design Inspiration for High School by Slidesgo</vt:lpstr>
      <vt:lpstr>Slidesgo Final Pages</vt:lpstr>
      <vt:lpstr>Slidesgo Final Pages</vt:lpstr>
      <vt:lpstr>Google’s Knowledge Graph</vt:lpstr>
      <vt:lpstr>What Is Google’s Knowledge Graph?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the Google’s Knowledge Graph  Look Like?</vt:lpstr>
      <vt:lpstr>PowerPoint Presentation</vt:lpstr>
      <vt:lpstr>PowerPoint Presentation</vt:lpstr>
      <vt:lpstr>PowerPoint Presentation</vt:lpstr>
      <vt:lpstr>How Does Graph Theory Make It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Google’s Knowledge Graph</dc:title>
  <dc:creator>Krisalda Mihali</dc:creator>
  <cp:lastModifiedBy>Krisalda Mihali</cp:lastModifiedBy>
  <cp:revision>21</cp:revision>
  <dcterms:modified xsi:type="dcterms:W3CDTF">2025-05-13T06:51:34Z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2025-05-12T19:09:53Z</dcterms:created>
  <dc:creator>Unknown Creator</dc:creator>
  <dc:description/>
  <dc:language>en-US</dc:language>
  <cp:lastModifiedBy>Unknown Creator</cp:lastModifiedBy>
  <dcterms:modified xsi:type="dcterms:W3CDTF">2025-05-12T19:09:53Z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16</vt:r8>
  </property>
</Properties>
</file>